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4"/>
  </p:notesMasterIdLst>
  <p:sldIdLst>
    <p:sldId id="256" r:id="rId2"/>
    <p:sldId id="257" r:id="rId3"/>
  </p:sldIdLst>
  <p:sldSz cx="6858000" cy="9906000" type="A4"/>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06" autoAdjust="0"/>
    <p:restoredTop sz="94660"/>
  </p:normalViewPr>
  <p:slideViewPr>
    <p:cSldViewPr snapToGrid="0">
      <p:cViewPr>
        <p:scale>
          <a:sx n="50" d="100"/>
          <a:sy n="50" d="100"/>
        </p:scale>
        <p:origin x="1773" y="4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E7894C-6A47-471B-B54C-D9861011A56A}" type="datetimeFigureOut">
              <a:rPr lang="zh-TW" altLang="en-US" smtClean="0"/>
              <a:t>2021/11/14</a:t>
            </a:fld>
            <a:endParaRPr lang="zh-TW" altLang="en-US"/>
          </a:p>
        </p:txBody>
      </p:sp>
      <p:sp>
        <p:nvSpPr>
          <p:cNvPr id="4" name="投影片影像版面配置區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FF0E1F-AEB4-4FAF-81F2-442DA0AB598D}" type="slidenum">
              <a:rPr lang="zh-TW" altLang="en-US" smtClean="0"/>
              <a:t>‹#›</a:t>
            </a:fld>
            <a:endParaRPr lang="zh-TW" altLang="en-US"/>
          </a:p>
        </p:txBody>
      </p:sp>
    </p:spTree>
    <p:extLst>
      <p:ext uri="{BB962C8B-B14F-4D97-AF65-F5344CB8AC3E}">
        <p14:creationId xmlns:p14="http://schemas.microsoft.com/office/powerpoint/2010/main" val="3958863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E4532AA-3BA2-41FC-8506-D25B1B5D211A}"/>
              </a:ext>
            </a:extLst>
          </p:cNvPr>
          <p:cNvSpPr>
            <a:spLocks noGrp="1"/>
          </p:cNvSpPr>
          <p:nvPr>
            <p:ph type="ctrTitle"/>
          </p:nvPr>
        </p:nvSpPr>
        <p:spPr>
          <a:xfrm>
            <a:off x="857250" y="1621191"/>
            <a:ext cx="5143500" cy="3448756"/>
          </a:xfrm>
        </p:spPr>
        <p:txBody>
          <a:bodyPr anchor="b"/>
          <a:lstStyle>
            <a:lvl1pPr algn="ctr">
              <a:defRPr sz="3375"/>
            </a:lvl1pPr>
          </a:lstStyle>
          <a:p>
            <a:r>
              <a:rPr lang="zh-TW" altLang="en-US"/>
              <a:t>按一下以編輯母片標題樣式</a:t>
            </a:r>
          </a:p>
        </p:txBody>
      </p:sp>
      <p:sp>
        <p:nvSpPr>
          <p:cNvPr id="3" name="副標題 2">
            <a:extLst>
              <a:ext uri="{FF2B5EF4-FFF2-40B4-BE49-F238E27FC236}">
                <a16:creationId xmlns:a16="http://schemas.microsoft.com/office/drawing/2014/main" id="{409D21CC-66DA-4056-84AF-33C3738939E1}"/>
              </a:ext>
            </a:extLst>
          </p:cNvPr>
          <p:cNvSpPr>
            <a:spLocks noGrp="1"/>
          </p:cNvSpPr>
          <p:nvPr>
            <p:ph type="subTitle" idx="1"/>
          </p:nvPr>
        </p:nvSpPr>
        <p:spPr>
          <a:xfrm>
            <a:off x="857250" y="5202944"/>
            <a:ext cx="5143500" cy="2391656"/>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zh-TW" altLang="en-US"/>
              <a:t>按一下以編輯母片子標題樣式</a:t>
            </a:r>
          </a:p>
        </p:txBody>
      </p:sp>
      <p:sp>
        <p:nvSpPr>
          <p:cNvPr id="4" name="日期版面配置區 3">
            <a:extLst>
              <a:ext uri="{FF2B5EF4-FFF2-40B4-BE49-F238E27FC236}">
                <a16:creationId xmlns:a16="http://schemas.microsoft.com/office/drawing/2014/main" id="{5FE363BD-006C-4615-95D5-BCFE419837F1}"/>
              </a:ext>
            </a:extLst>
          </p:cNvPr>
          <p:cNvSpPr>
            <a:spLocks noGrp="1"/>
          </p:cNvSpPr>
          <p:nvPr>
            <p:ph type="dt" sz="half" idx="10"/>
          </p:nvPr>
        </p:nvSpPr>
        <p:spPr/>
        <p:txBody>
          <a:bodyPr/>
          <a:lstStyle/>
          <a:p>
            <a:fld id="{B4BEB9E8-E2C4-487D-8007-C3D87A6B2498}" type="datetimeFigureOut">
              <a:rPr lang="zh-TW" altLang="en-US" smtClean="0"/>
              <a:t>2021/11/14</a:t>
            </a:fld>
            <a:endParaRPr lang="zh-TW" altLang="en-US"/>
          </a:p>
        </p:txBody>
      </p:sp>
      <p:sp>
        <p:nvSpPr>
          <p:cNvPr id="5" name="頁尾版面配置區 4">
            <a:extLst>
              <a:ext uri="{FF2B5EF4-FFF2-40B4-BE49-F238E27FC236}">
                <a16:creationId xmlns:a16="http://schemas.microsoft.com/office/drawing/2014/main" id="{7FB13237-3530-4EC5-A156-DB944B9ECA81}"/>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9718DF3A-E1F2-4DA9-B372-4FF9E6A558AE}"/>
              </a:ext>
            </a:extLst>
          </p:cNvPr>
          <p:cNvSpPr>
            <a:spLocks noGrp="1"/>
          </p:cNvSpPr>
          <p:nvPr>
            <p:ph type="sldNum" sz="quarter" idx="12"/>
          </p:nvPr>
        </p:nvSpPr>
        <p:spPr/>
        <p:txBody>
          <a:bodyPr/>
          <a:lstStyle/>
          <a:p>
            <a:fld id="{1C379A10-BC48-4E69-B08F-E83A93DCE3A6}" type="slidenum">
              <a:rPr lang="zh-TW" altLang="en-US" smtClean="0"/>
              <a:t>‹#›</a:t>
            </a:fld>
            <a:endParaRPr lang="zh-TW" altLang="en-US"/>
          </a:p>
        </p:txBody>
      </p:sp>
    </p:spTree>
    <p:extLst>
      <p:ext uri="{BB962C8B-B14F-4D97-AF65-F5344CB8AC3E}">
        <p14:creationId xmlns:p14="http://schemas.microsoft.com/office/powerpoint/2010/main" val="29800686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A38B93C-989F-4E2E-86A5-269CEE580310}"/>
              </a:ext>
            </a:extLst>
          </p:cNvPr>
          <p:cNvSpPr>
            <a:spLocks noGrp="1"/>
          </p:cNvSpPr>
          <p:nvPr>
            <p:ph type="title"/>
          </p:nvPr>
        </p:nvSpPr>
        <p:spPr/>
        <p:txBody>
          <a:bodyPr/>
          <a:lstStyle/>
          <a:p>
            <a:r>
              <a:rPr lang="zh-TW" altLang="en-US"/>
              <a:t>按一下以編輯母片標題樣式</a:t>
            </a:r>
          </a:p>
        </p:txBody>
      </p:sp>
      <p:sp>
        <p:nvSpPr>
          <p:cNvPr id="3" name="直排文字版面配置區 2">
            <a:extLst>
              <a:ext uri="{FF2B5EF4-FFF2-40B4-BE49-F238E27FC236}">
                <a16:creationId xmlns:a16="http://schemas.microsoft.com/office/drawing/2014/main" id="{B3205D4A-C142-46AE-BBCA-CE1E9AE03E70}"/>
              </a:ext>
            </a:extLst>
          </p:cNvPr>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BDE6A9E2-484D-4A9B-80A9-BFFD2E3CB17A}"/>
              </a:ext>
            </a:extLst>
          </p:cNvPr>
          <p:cNvSpPr>
            <a:spLocks noGrp="1"/>
          </p:cNvSpPr>
          <p:nvPr>
            <p:ph type="dt" sz="half" idx="10"/>
          </p:nvPr>
        </p:nvSpPr>
        <p:spPr/>
        <p:txBody>
          <a:bodyPr/>
          <a:lstStyle/>
          <a:p>
            <a:fld id="{B4BEB9E8-E2C4-487D-8007-C3D87A6B2498}" type="datetimeFigureOut">
              <a:rPr lang="zh-TW" altLang="en-US" smtClean="0"/>
              <a:t>2021/11/14</a:t>
            </a:fld>
            <a:endParaRPr lang="zh-TW" altLang="en-US"/>
          </a:p>
        </p:txBody>
      </p:sp>
      <p:sp>
        <p:nvSpPr>
          <p:cNvPr id="5" name="頁尾版面配置區 4">
            <a:extLst>
              <a:ext uri="{FF2B5EF4-FFF2-40B4-BE49-F238E27FC236}">
                <a16:creationId xmlns:a16="http://schemas.microsoft.com/office/drawing/2014/main" id="{9F5F7782-7CA4-4A0D-9DF0-A4D6E8BE172B}"/>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D763CBD3-2204-4E0A-9CEF-871830C9A951}"/>
              </a:ext>
            </a:extLst>
          </p:cNvPr>
          <p:cNvSpPr>
            <a:spLocks noGrp="1"/>
          </p:cNvSpPr>
          <p:nvPr>
            <p:ph type="sldNum" sz="quarter" idx="12"/>
          </p:nvPr>
        </p:nvSpPr>
        <p:spPr/>
        <p:txBody>
          <a:bodyPr/>
          <a:lstStyle/>
          <a:p>
            <a:fld id="{1C379A10-BC48-4E69-B08F-E83A93DCE3A6}" type="slidenum">
              <a:rPr lang="zh-TW" altLang="en-US" smtClean="0"/>
              <a:t>‹#›</a:t>
            </a:fld>
            <a:endParaRPr lang="zh-TW" altLang="en-US"/>
          </a:p>
        </p:txBody>
      </p:sp>
    </p:spTree>
    <p:extLst>
      <p:ext uri="{BB962C8B-B14F-4D97-AF65-F5344CB8AC3E}">
        <p14:creationId xmlns:p14="http://schemas.microsoft.com/office/powerpoint/2010/main" val="7098726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5C425982-5181-4D40-9EC9-6C13C1759759}"/>
              </a:ext>
            </a:extLst>
          </p:cNvPr>
          <p:cNvSpPr>
            <a:spLocks noGrp="1"/>
          </p:cNvSpPr>
          <p:nvPr>
            <p:ph type="title" orient="vert"/>
          </p:nvPr>
        </p:nvSpPr>
        <p:spPr>
          <a:xfrm>
            <a:off x="4907756" y="527403"/>
            <a:ext cx="1478756" cy="8394877"/>
          </a:xfrm>
        </p:spPr>
        <p:txBody>
          <a:bodyPr vert="eaVert"/>
          <a:lstStyle/>
          <a:p>
            <a:r>
              <a:rPr lang="zh-TW" altLang="en-US"/>
              <a:t>按一下以編輯母片標題樣式</a:t>
            </a:r>
          </a:p>
        </p:txBody>
      </p:sp>
      <p:sp>
        <p:nvSpPr>
          <p:cNvPr id="3" name="直排文字版面配置區 2">
            <a:extLst>
              <a:ext uri="{FF2B5EF4-FFF2-40B4-BE49-F238E27FC236}">
                <a16:creationId xmlns:a16="http://schemas.microsoft.com/office/drawing/2014/main" id="{5BA27B2F-EF62-4B8C-B1E7-9D2340878AD3}"/>
              </a:ext>
            </a:extLst>
          </p:cNvPr>
          <p:cNvSpPr>
            <a:spLocks noGrp="1"/>
          </p:cNvSpPr>
          <p:nvPr>
            <p:ph type="body" orient="vert" idx="1"/>
          </p:nvPr>
        </p:nvSpPr>
        <p:spPr>
          <a:xfrm>
            <a:off x="471487" y="527403"/>
            <a:ext cx="4350544" cy="8394877"/>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A988A66D-14FA-46A2-A330-57496CA773FC}"/>
              </a:ext>
            </a:extLst>
          </p:cNvPr>
          <p:cNvSpPr>
            <a:spLocks noGrp="1"/>
          </p:cNvSpPr>
          <p:nvPr>
            <p:ph type="dt" sz="half" idx="10"/>
          </p:nvPr>
        </p:nvSpPr>
        <p:spPr/>
        <p:txBody>
          <a:bodyPr/>
          <a:lstStyle/>
          <a:p>
            <a:fld id="{B4BEB9E8-E2C4-487D-8007-C3D87A6B2498}" type="datetimeFigureOut">
              <a:rPr lang="zh-TW" altLang="en-US" smtClean="0"/>
              <a:t>2021/11/14</a:t>
            </a:fld>
            <a:endParaRPr lang="zh-TW" altLang="en-US"/>
          </a:p>
        </p:txBody>
      </p:sp>
      <p:sp>
        <p:nvSpPr>
          <p:cNvPr id="5" name="頁尾版面配置區 4">
            <a:extLst>
              <a:ext uri="{FF2B5EF4-FFF2-40B4-BE49-F238E27FC236}">
                <a16:creationId xmlns:a16="http://schemas.microsoft.com/office/drawing/2014/main" id="{4C0F5174-2AB4-4A76-B101-1F1FCD1CF875}"/>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ECCA4F55-4AC7-46C4-8348-0B31E3726DA2}"/>
              </a:ext>
            </a:extLst>
          </p:cNvPr>
          <p:cNvSpPr>
            <a:spLocks noGrp="1"/>
          </p:cNvSpPr>
          <p:nvPr>
            <p:ph type="sldNum" sz="quarter" idx="12"/>
          </p:nvPr>
        </p:nvSpPr>
        <p:spPr/>
        <p:txBody>
          <a:bodyPr/>
          <a:lstStyle/>
          <a:p>
            <a:fld id="{1C379A10-BC48-4E69-B08F-E83A93DCE3A6}" type="slidenum">
              <a:rPr lang="zh-TW" altLang="en-US" smtClean="0"/>
              <a:t>‹#›</a:t>
            </a:fld>
            <a:endParaRPr lang="zh-TW" altLang="en-US"/>
          </a:p>
        </p:txBody>
      </p:sp>
    </p:spTree>
    <p:extLst>
      <p:ext uri="{BB962C8B-B14F-4D97-AF65-F5344CB8AC3E}">
        <p14:creationId xmlns:p14="http://schemas.microsoft.com/office/powerpoint/2010/main" val="1816630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12FE2A9-AAB3-4624-83A9-E4C8C418B177}"/>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CCE75A0D-383E-4B56-B707-F63931718AC9}"/>
              </a:ext>
            </a:extLst>
          </p:cNvPr>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B4575571-8F2D-44C4-BE51-530AAB6C60B5}"/>
              </a:ext>
            </a:extLst>
          </p:cNvPr>
          <p:cNvSpPr>
            <a:spLocks noGrp="1"/>
          </p:cNvSpPr>
          <p:nvPr>
            <p:ph type="dt" sz="half" idx="10"/>
          </p:nvPr>
        </p:nvSpPr>
        <p:spPr/>
        <p:txBody>
          <a:bodyPr/>
          <a:lstStyle/>
          <a:p>
            <a:fld id="{B4BEB9E8-E2C4-487D-8007-C3D87A6B2498}" type="datetimeFigureOut">
              <a:rPr lang="zh-TW" altLang="en-US" smtClean="0"/>
              <a:t>2021/11/14</a:t>
            </a:fld>
            <a:endParaRPr lang="zh-TW" altLang="en-US"/>
          </a:p>
        </p:txBody>
      </p:sp>
      <p:sp>
        <p:nvSpPr>
          <p:cNvPr id="5" name="頁尾版面配置區 4">
            <a:extLst>
              <a:ext uri="{FF2B5EF4-FFF2-40B4-BE49-F238E27FC236}">
                <a16:creationId xmlns:a16="http://schemas.microsoft.com/office/drawing/2014/main" id="{03DA1DE7-D583-43FA-A8B9-F45D4ECAF8FC}"/>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A9286817-BABC-479A-A971-55615B7DD6E7}"/>
              </a:ext>
            </a:extLst>
          </p:cNvPr>
          <p:cNvSpPr>
            <a:spLocks noGrp="1"/>
          </p:cNvSpPr>
          <p:nvPr>
            <p:ph type="sldNum" sz="quarter" idx="12"/>
          </p:nvPr>
        </p:nvSpPr>
        <p:spPr/>
        <p:txBody>
          <a:bodyPr/>
          <a:lstStyle/>
          <a:p>
            <a:fld id="{1C379A10-BC48-4E69-B08F-E83A93DCE3A6}" type="slidenum">
              <a:rPr lang="zh-TW" altLang="en-US" smtClean="0"/>
              <a:t>‹#›</a:t>
            </a:fld>
            <a:endParaRPr lang="zh-TW" altLang="en-US"/>
          </a:p>
        </p:txBody>
      </p:sp>
    </p:spTree>
    <p:extLst>
      <p:ext uri="{BB962C8B-B14F-4D97-AF65-F5344CB8AC3E}">
        <p14:creationId xmlns:p14="http://schemas.microsoft.com/office/powerpoint/2010/main" val="3261492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1C79530-5A53-4546-886B-2EC9389921AC}"/>
              </a:ext>
            </a:extLst>
          </p:cNvPr>
          <p:cNvSpPr>
            <a:spLocks noGrp="1"/>
          </p:cNvSpPr>
          <p:nvPr>
            <p:ph type="title"/>
          </p:nvPr>
        </p:nvSpPr>
        <p:spPr>
          <a:xfrm>
            <a:off x="467916" y="2469622"/>
            <a:ext cx="5915025" cy="4120620"/>
          </a:xfrm>
        </p:spPr>
        <p:txBody>
          <a:bodyPr anchor="b"/>
          <a:lstStyle>
            <a:lvl1pPr>
              <a:defRPr sz="3375"/>
            </a:lvl1pPr>
          </a:lstStyle>
          <a:p>
            <a:r>
              <a:rPr lang="zh-TW" altLang="en-US"/>
              <a:t>按一下以編輯母片標題樣式</a:t>
            </a:r>
          </a:p>
        </p:txBody>
      </p:sp>
      <p:sp>
        <p:nvSpPr>
          <p:cNvPr id="3" name="文字版面配置區 2">
            <a:extLst>
              <a:ext uri="{FF2B5EF4-FFF2-40B4-BE49-F238E27FC236}">
                <a16:creationId xmlns:a16="http://schemas.microsoft.com/office/drawing/2014/main" id="{8CE1EE57-687E-458E-88D8-340B30DEDF4C}"/>
              </a:ext>
            </a:extLst>
          </p:cNvPr>
          <p:cNvSpPr>
            <a:spLocks noGrp="1"/>
          </p:cNvSpPr>
          <p:nvPr>
            <p:ph type="body" idx="1"/>
          </p:nvPr>
        </p:nvSpPr>
        <p:spPr>
          <a:xfrm>
            <a:off x="467916" y="6629225"/>
            <a:ext cx="5915025" cy="2166937"/>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zh-TW" altLang="en-US"/>
              <a:t>按一下以編輯母片文字樣式</a:t>
            </a:r>
          </a:p>
        </p:txBody>
      </p:sp>
      <p:sp>
        <p:nvSpPr>
          <p:cNvPr id="4" name="日期版面配置區 3">
            <a:extLst>
              <a:ext uri="{FF2B5EF4-FFF2-40B4-BE49-F238E27FC236}">
                <a16:creationId xmlns:a16="http://schemas.microsoft.com/office/drawing/2014/main" id="{49F75E41-7A44-488E-86EB-D9DDDC838F98}"/>
              </a:ext>
            </a:extLst>
          </p:cNvPr>
          <p:cNvSpPr>
            <a:spLocks noGrp="1"/>
          </p:cNvSpPr>
          <p:nvPr>
            <p:ph type="dt" sz="half" idx="10"/>
          </p:nvPr>
        </p:nvSpPr>
        <p:spPr/>
        <p:txBody>
          <a:bodyPr/>
          <a:lstStyle/>
          <a:p>
            <a:fld id="{B4BEB9E8-E2C4-487D-8007-C3D87A6B2498}" type="datetimeFigureOut">
              <a:rPr lang="zh-TW" altLang="en-US" smtClean="0"/>
              <a:t>2021/11/14</a:t>
            </a:fld>
            <a:endParaRPr lang="zh-TW" altLang="en-US"/>
          </a:p>
        </p:txBody>
      </p:sp>
      <p:sp>
        <p:nvSpPr>
          <p:cNvPr id="5" name="頁尾版面配置區 4">
            <a:extLst>
              <a:ext uri="{FF2B5EF4-FFF2-40B4-BE49-F238E27FC236}">
                <a16:creationId xmlns:a16="http://schemas.microsoft.com/office/drawing/2014/main" id="{DFB697A2-D819-4DF5-ABE8-C4B0658175FB}"/>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68B89A7A-E06A-44E3-B040-BAACBC488DDD}"/>
              </a:ext>
            </a:extLst>
          </p:cNvPr>
          <p:cNvSpPr>
            <a:spLocks noGrp="1"/>
          </p:cNvSpPr>
          <p:nvPr>
            <p:ph type="sldNum" sz="quarter" idx="12"/>
          </p:nvPr>
        </p:nvSpPr>
        <p:spPr/>
        <p:txBody>
          <a:bodyPr/>
          <a:lstStyle/>
          <a:p>
            <a:fld id="{1C379A10-BC48-4E69-B08F-E83A93DCE3A6}" type="slidenum">
              <a:rPr lang="zh-TW" altLang="en-US" smtClean="0"/>
              <a:t>‹#›</a:t>
            </a:fld>
            <a:endParaRPr lang="zh-TW" altLang="en-US"/>
          </a:p>
        </p:txBody>
      </p:sp>
    </p:spTree>
    <p:extLst>
      <p:ext uri="{BB962C8B-B14F-4D97-AF65-F5344CB8AC3E}">
        <p14:creationId xmlns:p14="http://schemas.microsoft.com/office/powerpoint/2010/main" val="2612178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94F11BB-69D7-4533-8702-E72F13F5C0A8}"/>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09AE43EE-0051-4151-ADBB-DF9FD67A73F5}"/>
              </a:ext>
            </a:extLst>
          </p:cNvPr>
          <p:cNvSpPr>
            <a:spLocks noGrp="1"/>
          </p:cNvSpPr>
          <p:nvPr>
            <p:ph sz="half" idx="1"/>
          </p:nvPr>
        </p:nvSpPr>
        <p:spPr>
          <a:xfrm>
            <a:off x="471488" y="2637014"/>
            <a:ext cx="2914650" cy="6285266"/>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a:extLst>
              <a:ext uri="{FF2B5EF4-FFF2-40B4-BE49-F238E27FC236}">
                <a16:creationId xmlns:a16="http://schemas.microsoft.com/office/drawing/2014/main" id="{61A08349-691E-4FC2-89C4-0BEF682FB69F}"/>
              </a:ext>
            </a:extLst>
          </p:cNvPr>
          <p:cNvSpPr>
            <a:spLocks noGrp="1"/>
          </p:cNvSpPr>
          <p:nvPr>
            <p:ph sz="half" idx="2"/>
          </p:nvPr>
        </p:nvSpPr>
        <p:spPr>
          <a:xfrm>
            <a:off x="3471863" y="2637014"/>
            <a:ext cx="2914650" cy="6285266"/>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a:extLst>
              <a:ext uri="{FF2B5EF4-FFF2-40B4-BE49-F238E27FC236}">
                <a16:creationId xmlns:a16="http://schemas.microsoft.com/office/drawing/2014/main" id="{6CB0C890-C9AD-4B24-8C43-7E400C726A6B}"/>
              </a:ext>
            </a:extLst>
          </p:cNvPr>
          <p:cNvSpPr>
            <a:spLocks noGrp="1"/>
          </p:cNvSpPr>
          <p:nvPr>
            <p:ph type="dt" sz="half" idx="10"/>
          </p:nvPr>
        </p:nvSpPr>
        <p:spPr/>
        <p:txBody>
          <a:bodyPr/>
          <a:lstStyle/>
          <a:p>
            <a:fld id="{B4BEB9E8-E2C4-487D-8007-C3D87A6B2498}" type="datetimeFigureOut">
              <a:rPr lang="zh-TW" altLang="en-US" smtClean="0"/>
              <a:t>2021/11/14</a:t>
            </a:fld>
            <a:endParaRPr lang="zh-TW" altLang="en-US"/>
          </a:p>
        </p:txBody>
      </p:sp>
      <p:sp>
        <p:nvSpPr>
          <p:cNvPr id="6" name="頁尾版面配置區 5">
            <a:extLst>
              <a:ext uri="{FF2B5EF4-FFF2-40B4-BE49-F238E27FC236}">
                <a16:creationId xmlns:a16="http://schemas.microsoft.com/office/drawing/2014/main" id="{DEC28B26-6ED4-4327-86F1-71528C134D0E}"/>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94DFDC40-DF47-4B7F-A92A-48C2D053EB56}"/>
              </a:ext>
            </a:extLst>
          </p:cNvPr>
          <p:cNvSpPr>
            <a:spLocks noGrp="1"/>
          </p:cNvSpPr>
          <p:nvPr>
            <p:ph type="sldNum" sz="quarter" idx="12"/>
          </p:nvPr>
        </p:nvSpPr>
        <p:spPr/>
        <p:txBody>
          <a:bodyPr/>
          <a:lstStyle/>
          <a:p>
            <a:fld id="{1C379A10-BC48-4E69-B08F-E83A93DCE3A6}" type="slidenum">
              <a:rPr lang="zh-TW" altLang="en-US" smtClean="0"/>
              <a:t>‹#›</a:t>
            </a:fld>
            <a:endParaRPr lang="zh-TW" altLang="en-US"/>
          </a:p>
        </p:txBody>
      </p:sp>
    </p:spTree>
    <p:extLst>
      <p:ext uri="{BB962C8B-B14F-4D97-AF65-F5344CB8AC3E}">
        <p14:creationId xmlns:p14="http://schemas.microsoft.com/office/powerpoint/2010/main" val="35038722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978F25D-8956-45BB-A210-EDFF9FD7C885}"/>
              </a:ext>
            </a:extLst>
          </p:cNvPr>
          <p:cNvSpPr>
            <a:spLocks noGrp="1"/>
          </p:cNvSpPr>
          <p:nvPr>
            <p:ph type="title"/>
          </p:nvPr>
        </p:nvSpPr>
        <p:spPr>
          <a:xfrm>
            <a:off x="472381" y="527404"/>
            <a:ext cx="5915025" cy="1914702"/>
          </a:xfrm>
        </p:spPr>
        <p:txBody>
          <a:bodyPr/>
          <a:lstStyle/>
          <a:p>
            <a:r>
              <a:rPr lang="zh-TW" altLang="en-US"/>
              <a:t>按一下以編輯母片標題樣式</a:t>
            </a:r>
          </a:p>
        </p:txBody>
      </p:sp>
      <p:sp>
        <p:nvSpPr>
          <p:cNvPr id="3" name="文字版面配置區 2">
            <a:extLst>
              <a:ext uri="{FF2B5EF4-FFF2-40B4-BE49-F238E27FC236}">
                <a16:creationId xmlns:a16="http://schemas.microsoft.com/office/drawing/2014/main" id="{45A35008-654F-4B54-B97F-9571A3D79357}"/>
              </a:ext>
            </a:extLst>
          </p:cNvPr>
          <p:cNvSpPr>
            <a:spLocks noGrp="1"/>
          </p:cNvSpPr>
          <p:nvPr>
            <p:ph type="body" idx="1"/>
          </p:nvPr>
        </p:nvSpPr>
        <p:spPr>
          <a:xfrm>
            <a:off x="472381" y="2428347"/>
            <a:ext cx="2901255" cy="1190095"/>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zh-TW" altLang="en-US"/>
              <a:t>按一下以編輯母片文字樣式</a:t>
            </a:r>
          </a:p>
        </p:txBody>
      </p:sp>
      <p:sp>
        <p:nvSpPr>
          <p:cNvPr id="4" name="內容版面配置區 3">
            <a:extLst>
              <a:ext uri="{FF2B5EF4-FFF2-40B4-BE49-F238E27FC236}">
                <a16:creationId xmlns:a16="http://schemas.microsoft.com/office/drawing/2014/main" id="{4B32F1E4-2FA5-4648-B3A7-7BC24ED8317D}"/>
              </a:ext>
            </a:extLst>
          </p:cNvPr>
          <p:cNvSpPr>
            <a:spLocks noGrp="1"/>
          </p:cNvSpPr>
          <p:nvPr>
            <p:ph sz="half" idx="2"/>
          </p:nvPr>
        </p:nvSpPr>
        <p:spPr>
          <a:xfrm>
            <a:off x="472381" y="3618442"/>
            <a:ext cx="2901255" cy="532218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a:extLst>
              <a:ext uri="{FF2B5EF4-FFF2-40B4-BE49-F238E27FC236}">
                <a16:creationId xmlns:a16="http://schemas.microsoft.com/office/drawing/2014/main" id="{DFD3B47B-88BF-4204-BB21-5B2F1984DC0E}"/>
              </a:ext>
            </a:extLst>
          </p:cNvPr>
          <p:cNvSpPr>
            <a:spLocks noGrp="1"/>
          </p:cNvSpPr>
          <p:nvPr>
            <p:ph type="body" sz="quarter" idx="3"/>
          </p:nvPr>
        </p:nvSpPr>
        <p:spPr>
          <a:xfrm>
            <a:off x="3471863" y="2428347"/>
            <a:ext cx="2915543" cy="1190095"/>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zh-TW" altLang="en-US"/>
              <a:t>按一下以編輯母片文字樣式</a:t>
            </a:r>
          </a:p>
        </p:txBody>
      </p:sp>
      <p:sp>
        <p:nvSpPr>
          <p:cNvPr id="6" name="內容版面配置區 5">
            <a:extLst>
              <a:ext uri="{FF2B5EF4-FFF2-40B4-BE49-F238E27FC236}">
                <a16:creationId xmlns:a16="http://schemas.microsoft.com/office/drawing/2014/main" id="{35DF8E77-CC13-41BF-8496-DE7480CABF0B}"/>
              </a:ext>
            </a:extLst>
          </p:cNvPr>
          <p:cNvSpPr>
            <a:spLocks noGrp="1"/>
          </p:cNvSpPr>
          <p:nvPr>
            <p:ph sz="quarter" idx="4"/>
          </p:nvPr>
        </p:nvSpPr>
        <p:spPr>
          <a:xfrm>
            <a:off x="3471863" y="3618442"/>
            <a:ext cx="2915543" cy="532218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a:extLst>
              <a:ext uri="{FF2B5EF4-FFF2-40B4-BE49-F238E27FC236}">
                <a16:creationId xmlns:a16="http://schemas.microsoft.com/office/drawing/2014/main" id="{5D55F6A1-D4B3-44C4-B37C-E7CF44A3AF16}"/>
              </a:ext>
            </a:extLst>
          </p:cNvPr>
          <p:cNvSpPr>
            <a:spLocks noGrp="1"/>
          </p:cNvSpPr>
          <p:nvPr>
            <p:ph type="dt" sz="half" idx="10"/>
          </p:nvPr>
        </p:nvSpPr>
        <p:spPr/>
        <p:txBody>
          <a:bodyPr/>
          <a:lstStyle/>
          <a:p>
            <a:fld id="{B4BEB9E8-E2C4-487D-8007-C3D87A6B2498}" type="datetimeFigureOut">
              <a:rPr lang="zh-TW" altLang="en-US" smtClean="0"/>
              <a:t>2021/11/14</a:t>
            </a:fld>
            <a:endParaRPr lang="zh-TW" altLang="en-US"/>
          </a:p>
        </p:txBody>
      </p:sp>
      <p:sp>
        <p:nvSpPr>
          <p:cNvPr id="8" name="頁尾版面配置區 7">
            <a:extLst>
              <a:ext uri="{FF2B5EF4-FFF2-40B4-BE49-F238E27FC236}">
                <a16:creationId xmlns:a16="http://schemas.microsoft.com/office/drawing/2014/main" id="{F6EF69C3-D744-4670-89A3-48F213DB7991}"/>
              </a:ext>
            </a:extLst>
          </p:cNvPr>
          <p:cNvSpPr>
            <a:spLocks noGrp="1"/>
          </p:cNvSpPr>
          <p:nvPr>
            <p:ph type="ftr" sz="quarter" idx="11"/>
          </p:nvPr>
        </p:nvSpPr>
        <p:spPr/>
        <p:txBody>
          <a:bodyPr/>
          <a:lstStyle/>
          <a:p>
            <a:endParaRPr lang="zh-TW" altLang="en-US"/>
          </a:p>
        </p:txBody>
      </p:sp>
      <p:sp>
        <p:nvSpPr>
          <p:cNvPr id="9" name="投影片編號版面配置區 8">
            <a:extLst>
              <a:ext uri="{FF2B5EF4-FFF2-40B4-BE49-F238E27FC236}">
                <a16:creationId xmlns:a16="http://schemas.microsoft.com/office/drawing/2014/main" id="{94642F8D-103D-4A26-A99E-2DCC004A7255}"/>
              </a:ext>
            </a:extLst>
          </p:cNvPr>
          <p:cNvSpPr>
            <a:spLocks noGrp="1"/>
          </p:cNvSpPr>
          <p:nvPr>
            <p:ph type="sldNum" sz="quarter" idx="12"/>
          </p:nvPr>
        </p:nvSpPr>
        <p:spPr/>
        <p:txBody>
          <a:bodyPr/>
          <a:lstStyle/>
          <a:p>
            <a:fld id="{1C379A10-BC48-4E69-B08F-E83A93DCE3A6}" type="slidenum">
              <a:rPr lang="zh-TW" altLang="en-US" smtClean="0"/>
              <a:t>‹#›</a:t>
            </a:fld>
            <a:endParaRPr lang="zh-TW" altLang="en-US"/>
          </a:p>
        </p:txBody>
      </p:sp>
    </p:spTree>
    <p:extLst>
      <p:ext uri="{BB962C8B-B14F-4D97-AF65-F5344CB8AC3E}">
        <p14:creationId xmlns:p14="http://schemas.microsoft.com/office/powerpoint/2010/main" val="145028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9963E2C-6C7E-4B47-AE07-CE260E67F48A}"/>
              </a:ext>
            </a:extLst>
          </p:cNvPr>
          <p:cNvSpPr>
            <a:spLocks noGrp="1"/>
          </p:cNvSpPr>
          <p:nvPr>
            <p:ph type="title"/>
          </p:nvPr>
        </p:nvSpPr>
        <p:spPr/>
        <p:txBody>
          <a:bodyPr/>
          <a:lstStyle/>
          <a:p>
            <a:r>
              <a:rPr lang="zh-TW" altLang="en-US"/>
              <a:t>按一下以編輯母片標題樣式</a:t>
            </a:r>
          </a:p>
        </p:txBody>
      </p:sp>
      <p:sp>
        <p:nvSpPr>
          <p:cNvPr id="3" name="日期版面配置區 2">
            <a:extLst>
              <a:ext uri="{FF2B5EF4-FFF2-40B4-BE49-F238E27FC236}">
                <a16:creationId xmlns:a16="http://schemas.microsoft.com/office/drawing/2014/main" id="{9973747D-1133-490B-A8E6-D41EC77B0C74}"/>
              </a:ext>
            </a:extLst>
          </p:cNvPr>
          <p:cNvSpPr>
            <a:spLocks noGrp="1"/>
          </p:cNvSpPr>
          <p:nvPr>
            <p:ph type="dt" sz="half" idx="10"/>
          </p:nvPr>
        </p:nvSpPr>
        <p:spPr/>
        <p:txBody>
          <a:bodyPr/>
          <a:lstStyle/>
          <a:p>
            <a:fld id="{B4BEB9E8-E2C4-487D-8007-C3D87A6B2498}" type="datetimeFigureOut">
              <a:rPr lang="zh-TW" altLang="en-US" smtClean="0"/>
              <a:t>2021/11/14</a:t>
            </a:fld>
            <a:endParaRPr lang="zh-TW" altLang="en-US"/>
          </a:p>
        </p:txBody>
      </p:sp>
      <p:sp>
        <p:nvSpPr>
          <p:cNvPr id="4" name="頁尾版面配置區 3">
            <a:extLst>
              <a:ext uri="{FF2B5EF4-FFF2-40B4-BE49-F238E27FC236}">
                <a16:creationId xmlns:a16="http://schemas.microsoft.com/office/drawing/2014/main" id="{96F84D0E-C7E8-40DD-A528-F3220D099131}"/>
              </a:ext>
            </a:extLst>
          </p:cNvPr>
          <p:cNvSpPr>
            <a:spLocks noGrp="1"/>
          </p:cNvSpPr>
          <p:nvPr>
            <p:ph type="ftr" sz="quarter" idx="11"/>
          </p:nvPr>
        </p:nvSpPr>
        <p:spPr/>
        <p:txBody>
          <a:bodyPr/>
          <a:lstStyle/>
          <a:p>
            <a:endParaRPr lang="zh-TW" altLang="en-US"/>
          </a:p>
        </p:txBody>
      </p:sp>
      <p:sp>
        <p:nvSpPr>
          <p:cNvPr id="5" name="投影片編號版面配置區 4">
            <a:extLst>
              <a:ext uri="{FF2B5EF4-FFF2-40B4-BE49-F238E27FC236}">
                <a16:creationId xmlns:a16="http://schemas.microsoft.com/office/drawing/2014/main" id="{ED3B55CC-354C-4E2A-B896-53B8F2931AE3}"/>
              </a:ext>
            </a:extLst>
          </p:cNvPr>
          <p:cNvSpPr>
            <a:spLocks noGrp="1"/>
          </p:cNvSpPr>
          <p:nvPr>
            <p:ph type="sldNum" sz="quarter" idx="12"/>
          </p:nvPr>
        </p:nvSpPr>
        <p:spPr/>
        <p:txBody>
          <a:bodyPr/>
          <a:lstStyle/>
          <a:p>
            <a:fld id="{1C379A10-BC48-4E69-B08F-E83A93DCE3A6}" type="slidenum">
              <a:rPr lang="zh-TW" altLang="en-US" smtClean="0"/>
              <a:t>‹#›</a:t>
            </a:fld>
            <a:endParaRPr lang="zh-TW" altLang="en-US"/>
          </a:p>
        </p:txBody>
      </p:sp>
    </p:spTree>
    <p:extLst>
      <p:ext uri="{BB962C8B-B14F-4D97-AF65-F5344CB8AC3E}">
        <p14:creationId xmlns:p14="http://schemas.microsoft.com/office/powerpoint/2010/main" val="158933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A9DB9F3D-4F67-4EEB-8A4B-D8E33D40D5B1}"/>
              </a:ext>
            </a:extLst>
          </p:cNvPr>
          <p:cNvSpPr>
            <a:spLocks noGrp="1"/>
          </p:cNvSpPr>
          <p:nvPr>
            <p:ph type="dt" sz="half" idx="10"/>
          </p:nvPr>
        </p:nvSpPr>
        <p:spPr/>
        <p:txBody>
          <a:bodyPr/>
          <a:lstStyle/>
          <a:p>
            <a:fld id="{B4BEB9E8-E2C4-487D-8007-C3D87A6B2498}" type="datetimeFigureOut">
              <a:rPr lang="zh-TW" altLang="en-US" smtClean="0"/>
              <a:t>2021/11/14</a:t>
            </a:fld>
            <a:endParaRPr lang="zh-TW" altLang="en-US"/>
          </a:p>
        </p:txBody>
      </p:sp>
      <p:sp>
        <p:nvSpPr>
          <p:cNvPr id="3" name="頁尾版面配置區 2">
            <a:extLst>
              <a:ext uri="{FF2B5EF4-FFF2-40B4-BE49-F238E27FC236}">
                <a16:creationId xmlns:a16="http://schemas.microsoft.com/office/drawing/2014/main" id="{012EE573-AD24-4734-9B12-7D6E648C6330}"/>
              </a:ext>
            </a:extLst>
          </p:cNvPr>
          <p:cNvSpPr>
            <a:spLocks noGrp="1"/>
          </p:cNvSpPr>
          <p:nvPr>
            <p:ph type="ftr" sz="quarter" idx="11"/>
          </p:nvPr>
        </p:nvSpPr>
        <p:spPr/>
        <p:txBody>
          <a:bodyPr/>
          <a:lstStyle/>
          <a:p>
            <a:endParaRPr lang="zh-TW" altLang="en-US"/>
          </a:p>
        </p:txBody>
      </p:sp>
      <p:sp>
        <p:nvSpPr>
          <p:cNvPr id="4" name="投影片編號版面配置區 3">
            <a:extLst>
              <a:ext uri="{FF2B5EF4-FFF2-40B4-BE49-F238E27FC236}">
                <a16:creationId xmlns:a16="http://schemas.microsoft.com/office/drawing/2014/main" id="{5CDB26BF-E5B9-4946-9BA7-77C2EBE97E01}"/>
              </a:ext>
            </a:extLst>
          </p:cNvPr>
          <p:cNvSpPr>
            <a:spLocks noGrp="1"/>
          </p:cNvSpPr>
          <p:nvPr>
            <p:ph type="sldNum" sz="quarter" idx="12"/>
          </p:nvPr>
        </p:nvSpPr>
        <p:spPr/>
        <p:txBody>
          <a:bodyPr/>
          <a:lstStyle/>
          <a:p>
            <a:fld id="{1C379A10-BC48-4E69-B08F-E83A93DCE3A6}" type="slidenum">
              <a:rPr lang="zh-TW" altLang="en-US" smtClean="0"/>
              <a:t>‹#›</a:t>
            </a:fld>
            <a:endParaRPr lang="zh-TW" altLang="en-US"/>
          </a:p>
        </p:txBody>
      </p:sp>
    </p:spTree>
    <p:extLst>
      <p:ext uri="{BB962C8B-B14F-4D97-AF65-F5344CB8AC3E}">
        <p14:creationId xmlns:p14="http://schemas.microsoft.com/office/powerpoint/2010/main" val="543171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D1E2346-5B69-4386-B64B-7D9037D61E92}"/>
              </a:ext>
            </a:extLst>
          </p:cNvPr>
          <p:cNvSpPr>
            <a:spLocks noGrp="1"/>
          </p:cNvSpPr>
          <p:nvPr>
            <p:ph type="title"/>
          </p:nvPr>
        </p:nvSpPr>
        <p:spPr>
          <a:xfrm>
            <a:off x="472381" y="660400"/>
            <a:ext cx="2211883" cy="2311400"/>
          </a:xfrm>
        </p:spPr>
        <p:txBody>
          <a:bodyPr anchor="b"/>
          <a:lstStyle>
            <a:lvl1pPr>
              <a:defRPr sz="1800"/>
            </a:lvl1pPr>
          </a:lstStyle>
          <a:p>
            <a:r>
              <a:rPr lang="zh-TW" altLang="en-US"/>
              <a:t>按一下以編輯母片標題樣式</a:t>
            </a:r>
          </a:p>
        </p:txBody>
      </p:sp>
      <p:sp>
        <p:nvSpPr>
          <p:cNvPr id="3" name="內容版面配置區 2">
            <a:extLst>
              <a:ext uri="{FF2B5EF4-FFF2-40B4-BE49-F238E27FC236}">
                <a16:creationId xmlns:a16="http://schemas.microsoft.com/office/drawing/2014/main" id="{A006128D-7295-46C9-B2E0-DDD79BF7FF97}"/>
              </a:ext>
            </a:extLst>
          </p:cNvPr>
          <p:cNvSpPr>
            <a:spLocks noGrp="1"/>
          </p:cNvSpPr>
          <p:nvPr>
            <p:ph idx="1"/>
          </p:nvPr>
        </p:nvSpPr>
        <p:spPr>
          <a:xfrm>
            <a:off x="2915543" y="1426281"/>
            <a:ext cx="3471863" cy="7039681"/>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a:extLst>
              <a:ext uri="{FF2B5EF4-FFF2-40B4-BE49-F238E27FC236}">
                <a16:creationId xmlns:a16="http://schemas.microsoft.com/office/drawing/2014/main" id="{3C6781F5-4179-452D-9486-744035E892AD}"/>
              </a:ext>
            </a:extLst>
          </p:cNvPr>
          <p:cNvSpPr>
            <a:spLocks noGrp="1"/>
          </p:cNvSpPr>
          <p:nvPr>
            <p:ph type="body" sz="half" idx="2"/>
          </p:nvPr>
        </p:nvSpPr>
        <p:spPr>
          <a:xfrm>
            <a:off x="472381" y="2971800"/>
            <a:ext cx="2211883" cy="550562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697C4C36-7355-4317-AA23-F3B7F2B5F023}"/>
              </a:ext>
            </a:extLst>
          </p:cNvPr>
          <p:cNvSpPr>
            <a:spLocks noGrp="1"/>
          </p:cNvSpPr>
          <p:nvPr>
            <p:ph type="dt" sz="half" idx="10"/>
          </p:nvPr>
        </p:nvSpPr>
        <p:spPr/>
        <p:txBody>
          <a:bodyPr/>
          <a:lstStyle/>
          <a:p>
            <a:fld id="{B4BEB9E8-E2C4-487D-8007-C3D87A6B2498}" type="datetimeFigureOut">
              <a:rPr lang="zh-TW" altLang="en-US" smtClean="0"/>
              <a:t>2021/11/14</a:t>
            </a:fld>
            <a:endParaRPr lang="zh-TW" altLang="en-US"/>
          </a:p>
        </p:txBody>
      </p:sp>
      <p:sp>
        <p:nvSpPr>
          <p:cNvPr id="6" name="頁尾版面配置區 5">
            <a:extLst>
              <a:ext uri="{FF2B5EF4-FFF2-40B4-BE49-F238E27FC236}">
                <a16:creationId xmlns:a16="http://schemas.microsoft.com/office/drawing/2014/main" id="{CCA611E7-1D59-4A6B-9F35-83CF3CB377FD}"/>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3568290D-7617-4038-A827-780B6347C0D7}"/>
              </a:ext>
            </a:extLst>
          </p:cNvPr>
          <p:cNvSpPr>
            <a:spLocks noGrp="1"/>
          </p:cNvSpPr>
          <p:nvPr>
            <p:ph type="sldNum" sz="quarter" idx="12"/>
          </p:nvPr>
        </p:nvSpPr>
        <p:spPr/>
        <p:txBody>
          <a:bodyPr/>
          <a:lstStyle/>
          <a:p>
            <a:fld id="{1C379A10-BC48-4E69-B08F-E83A93DCE3A6}" type="slidenum">
              <a:rPr lang="zh-TW" altLang="en-US" smtClean="0"/>
              <a:t>‹#›</a:t>
            </a:fld>
            <a:endParaRPr lang="zh-TW" altLang="en-US"/>
          </a:p>
        </p:txBody>
      </p:sp>
    </p:spTree>
    <p:extLst>
      <p:ext uri="{BB962C8B-B14F-4D97-AF65-F5344CB8AC3E}">
        <p14:creationId xmlns:p14="http://schemas.microsoft.com/office/powerpoint/2010/main" val="911913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1FA2F65-C6EE-46DE-9FE2-934621F84A49}"/>
              </a:ext>
            </a:extLst>
          </p:cNvPr>
          <p:cNvSpPr>
            <a:spLocks noGrp="1"/>
          </p:cNvSpPr>
          <p:nvPr>
            <p:ph type="title"/>
          </p:nvPr>
        </p:nvSpPr>
        <p:spPr>
          <a:xfrm>
            <a:off x="472381" y="660400"/>
            <a:ext cx="2211883" cy="2311400"/>
          </a:xfrm>
        </p:spPr>
        <p:txBody>
          <a:bodyPr anchor="b"/>
          <a:lstStyle>
            <a:lvl1pPr>
              <a:defRPr sz="1800"/>
            </a:lvl1pPr>
          </a:lstStyle>
          <a:p>
            <a:r>
              <a:rPr lang="zh-TW" altLang="en-US"/>
              <a:t>按一下以編輯母片標題樣式</a:t>
            </a:r>
          </a:p>
        </p:txBody>
      </p:sp>
      <p:sp>
        <p:nvSpPr>
          <p:cNvPr id="3" name="圖片版面配置區 2">
            <a:extLst>
              <a:ext uri="{FF2B5EF4-FFF2-40B4-BE49-F238E27FC236}">
                <a16:creationId xmlns:a16="http://schemas.microsoft.com/office/drawing/2014/main" id="{4D33BF26-E41D-4A6D-AF7F-7CCA4C46146E}"/>
              </a:ext>
            </a:extLst>
          </p:cNvPr>
          <p:cNvSpPr>
            <a:spLocks noGrp="1"/>
          </p:cNvSpPr>
          <p:nvPr>
            <p:ph type="pic" idx="1"/>
          </p:nvPr>
        </p:nvSpPr>
        <p:spPr>
          <a:xfrm>
            <a:off x="2915543" y="1426281"/>
            <a:ext cx="3471863" cy="7039681"/>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zh-TW" altLang="en-US"/>
          </a:p>
        </p:txBody>
      </p:sp>
      <p:sp>
        <p:nvSpPr>
          <p:cNvPr id="4" name="文字版面配置區 3">
            <a:extLst>
              <a:ext uri="{FF2B5EF4-FFF2-40B4-BE49-F238E27FC236}">
                <a16:creationId xmlns:a16="http://schemas.microsoft.com/office/drawing/2014/main" id="{3920E810-99FD-4B87-A148-EC714C996D94}"/>
              </a:ext>
            </a:extLst>
          </p:cNvPr>
          <p:cNvSpPr>
            <a:spLocks noGrp="1"/>
          </p:cNvSpPr>
          <p:nvPr>
            <p:ph type="body" sz="half" idx="2"/>
          </p:nvPr>
        </p:nvSpPr>
        <p:spPr>
          <a:xfrm>
            <a:off x="472381" y="2971800"/>
            <a:ext cx="2211883" cy="550562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F4B75B8C-28EA-42CF-BC72-881472AD6766}"/>
              </a:ext>
            </a:extLst>
          </p:cNvPr>
          <p:cNvSpPr>
            <a:spLocks noGrp="1"/>
          </p:cNvSpPr>
          <p:nvPr>
            <p:ph type="dt" sz="half" idx="10"/>
          </p:nvPr>
        </p:nvSpPr>
        <p:spPr/>
        <p:txBody>
          <a:bodyPr/>
          <a:lstStyle/>
          <a:p>
            <a:fld id="{B4BEB9E8-E2C4-487D-8007-C3D87A6B2498}" type="datetimeFigureOut">
              <a:rPr lang="zh-TW" altLang="en-US" smtClean="0"/>
              <a:t>2021/11/14</a:t>
            </a:fld>
            <a:endParaRPr lang="zh-TW" altLang="en-US"/>
          </a:p>
        </p:txBody>
      </p:sp>
      <p:sp>
        <p:nvSpPr>
          <p:cNvPr id="6" name="頁尾版面配置區 5">
            <a:extLst>
              <a:ext uri="{FF2B5EF4-FFF2-40B4-BE49-F238E27FC236}">
                <a16:creationId xmlns:a16="http://schemas.microsoft.com/office/drawing/2014/main" id="{AB1F685B-51C2-49A9-A8FE-6906D45BF2DB}"/>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50FE16B4-27A9-47EF-BECE-1916C2BA3940}"/>
              </a:ext>
            </a:extLst>
          </p:cNvPr>
          <p:cNvSpPr>
            <a:spLocks noGrp="1"/>
          </p:cNvSpPr>
          <p:nvPr>
            <p:ph type="sldNum" sz="quarter" idx="12"/>
          </p:nvPr>
        </p:nvSpPr>
        <p:spPr/>
        <p:txBody>
          <a:bodyPr/>
          <a:lstStyle/>
          <a:p>
            <a:fld id="{1C379A10-BC48-4E69-B08F-E83A93DCE3A6}" type="slidenum">
              <a:rPr lang="zh-TW" altLang="en-US" smtClean="0"/>
              <a:t>‹#›</a:t>
            </a:fld>
            <a:endParaRPr lang="zh-TW" altLang="en-US"/>
          </a:p>
        </p:txBody>
      </p:sp>
    </p:spTree>
    <p:extLst>
      <p:ext uri="{BB962C8B-B14F-4D97-AF65-F5344CB8AC3E}">
        <p14:creationId xmlns:p14="http://schemas.microsoft.com/office/powerpoint/2010/main" val="2373305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id="{D7051622-F1DB-4922-ACF3-CDAB8BE0B574}"/>
              </a:ext>
            </a:extLst>
          </p:cNvPr>
          <p:cNvSpPr>
            <a:spLocks noGrp="1"/>
          </p:cNvSpPr>
          <p:nvPr>
            <p:ph type="title"/>
          </p:nvPr>
        </p:nvSpPr>
        <p:spPr>
          <a:xfrm>
            <a:off x="471488" y="527404"/>
            <a:ext cx="5915025" cy="1914702"/>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a:extLst>
              <a:ext uri="{FF2B5EF4-FFF2-40B4-BE49-F238E27FC236}">
                <a16:creationId xmlns:a16="http://schemas.microsoft.com/office/drawing/2014/main" id="{4C16C1E9-40E2-4750-AB68-0F5C536E17F9}"/>
              </a:ext>
            </a:extLst>
          </p:cNvPr>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54E4BC33-6DB0-4FAD-9D80-0F1CC1805DFF}"/>
              </a:ext>
            </a:extLst>
          </p:cNvPr>
          <p:cNvSpPr>
            <a:spLocks noGrp="1"/>
          </p:cNvSpPr>
          <p:nvPr>
            <p:ph type="dt" sz="half" idx="2"/>
          </p:nvPr>
        </p:nvSpPr>
        <p:spPr>
          <a:xfrm>
            <a:off x="471488" y="9181395"/>
            <a:ext cx="1543050" cy="527403"/>
          </a:xfrm>
          <a:prstGeom prst="rect">
            <a:avLst/>
          </a:prstGeom>
        </p:spPr>
        <p:txBody>
          <a:bodyPr vert="horz" lIns="91440" tIns="45720" rIns="91440" bIns="45720" rtlCol="0" anchor="ctr"/>
          <a:lstStyle>
            <a:lvl1pPr algn="l">
              <a:defRPr sz="675">
                <a:solidFill>
                  <a:schemeClr val="tx1">
                    <a:tint val="75000"/>
                  </a:schemeClr>
                </a:solidFill>
              </a:defRPr>
            </a:lvl1pPr>
          </a:lstStyle>
          <a:p>
            <a:fld id="{B4BEB9E8-E2C4-487D-8007-C3D87A6B2498}" type="datetimeFigureOut">
              <a:rPr lang="zh-TW" altLang="en-US" smtClean="0"/>
              <a:t>2021/11/14</a:t>
            </a:fld>
            <a:endParaRPr lang="zh-TW" altLang="en-US"/>
          </a:p>
        </p:txBody>
      </p:sp>
      <p:sp>
        <p:nvSpPr>
          <p:cNvPr id="5" name="頁尾版面配置區 4">
            <a:extLst>
              <a:ext uri="{FF2B5EF4-FFF2-40B4-BE49-F238E27FC236}">
                <a16:creationId xmlns:a16="http://schemas.microsoft.com/office/drawing/2014/main" id="{6C6E43C2-482A-487E-8480-D64F2A342A25}"/>
              </a:ext>
            </a:extLst>
          </p:cNvPr>
          <p:cNvSpPr>
            <a:spLocks noGrp="1"/>
          </p:cNvSpPr>
          <p:nvPr>
            <p:ph type="ftr" sz="quarter" idx="3"/>
          </p:nvPr>
        </p:nvSpPr>
        <p:spPr>
          <a:xfrm>
            <a:off x="2271713" y="9181395"/>
            <a:ext cx="2314575" cy="527403"/>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lang="zh-TW" altLang="en-US"/>
          </a:p>
        </p:txBody>
      </p:sp>
      <p:sp>
        <p:nvSpPr>
          <p:cNvPr id="6" name="投影片編號版面配置區 5">
            <a:extLst>
              <a:ext uri="{FF2B5EF4-FFF2-40B4-BE49-F238E27FC236}">
                <a16:creationId xmlns:a16="http://schemas.microsoft.com/office/drawing/2014/main" id="{0300FE96-A71E-44E9-A620-917CDDEB1EA1}"/>
              </a:ext>
            </a:extLst>
          </p:cNvPr>
          <p:cNvSpPr>
            <a:spLocks noGrp="1"/>
          </p:cNvSpPr>
          <p:nvPr>
            <p:ph type="sldNum" sz="quarter" idx="4"/>
          </p:nvPr>
        </p:nvSpPr>
        <p:spPr>
          <a:xfrm>
            <a:off x="4843463" y="9181395"/>
            <a:ext cx="1543050" cy="527403"/>
          </a:xfrm>
          <a:prstGeom prst="rect">
            <a:avLst/>
          </a:prstGeom>
        </p:spPr>
        <p:txBody>
          <a:bodyPr vert="horz" lIns="91440" tIns="45720" rIns="91440" bIns="45720" rtlCol="0" anchor="ctr"/>
          <a:lstStyle>
            <a:lvl1pPr algn="r">
              <a:defRPr sz="675">
                <a:solidFill>
                  <a:schemeClr val="tx1">
                    <a:tint val="75000"/>
                  </a:schemeClr>
                </a:solidFill>
              </a:defRPr>
            </a:lvl1pPr>
          </a:lstStyle>
          <a:p>
            <a:fld id="{1C379A10-BC48-4E69-B08F-E83A93DCE3A6}" type="slidenum">
              <a:rPr lang="zh-TW" altLang="en-US" smtClean="0"/>
              <a:t>‹#›</a:t>
            </a:fld>
            <a:endParaRPr lang="zh-TW" altLang="en-US"/>
          </a:p>
        </p:txBody>
      </p:sp>
    </p:spTree>
    <p:extLst>
      <p:ext uri="{BB962C8B-B14F-4D97-AF65-F5344CB8AC3E}">
        <p14:creationId xmlns:p14="http://schemas.microsoft.com/office/powerpoint/2010/main" val="188424474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zh-TW"/>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jpeg"/><Relationship Id="rId5" Type="http://schemas.microsoft.com/office/2007/relationships/hdphoto" Target="../media/hdphoto1.wdp"/><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圖片 27">
            <a:extLst>
              <a:ext uri="{FF2B5EF4-FFF2-40B4-BE49-F238E27FC236}">
                <a16:creationId xmlns:a16="http://schemas.microsoft.com/office/drawing/2014/main" id="{425C8B69-6B25-4E5E-A1D2-F5089F89680C}"/>
              </a:ext>
            </a:extLst>
          </p:cNvPr>
          <p:cNvPicPr>
            <a:picLocks noChangeAspect="1"/>
          </p:cNvPicPr>
          <p:nvPr/>
        </p:nvPicPr>
        <p:blipFill rotWithShape="1">
          <a:blip r:embed="rId2">
            <a:alphaModFix amt="40000"/>
          </a:blip>
          <a:srcRect l="18525"/>
          <a:stretch/>
        </p:blipFill>
        <p:spPr>
          <a:xfrm rot="5400000">
            <a:off x="-1537715" y="1537713"/>
            <a:ext cx="9933427" cy="6858000"/>
          </a:xfrm>
          <a:prstGeom prst="rect">
            <a:avLst/>
          </a:prstGeom>
        </p:spPr>
      </p:pic>
      <p:sp>
        <p:nvSpPr>
          <p:cNvPr id="4" name="TextBox 4">
            <a:extLst>
              <a:ext uri="{FF2B5EF4-FFF2-40B4-BE49-F238E27FC236}">
                <a16:creationId xmlns:a16="http://schemas.microsoft.com/office/drawing/2014/main" id="{45B47110-B3C7-48AE-89C5-DC102EA1932B}"/>
              </a:ext>
            </a:extLst>
          </p:cNvPr>
          <p:cNvSpPr txBox="1"/>
          <p:nvPr/>
        </p:nvSpPr>
        <p:spPr>
          <a:xfrm>
            <a:off x="854928" y="1657353"/>
            <a:ext cx="5301951" cy="707886"/>
          </a:xfrm>
          <a:prstGeom prst="rect">
            <a:avLst/>
          </a:prstGeom>
          <a:noFill/>
        </p:spPr>
        <p:txBody>
          <a:bodyPr wrap="square">
            <a:spAutoFit/>
          </a:bodyPr>
          <a:lstStyle/>
          <a:p>
            <a:pPr algn="ctr" defTabSz="914400"/>
            <a:r>
              <a:rPr lang="en-US" altLang="zh-CN" sz="2000" b="1" noProof="1">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sym typeface="+mn-ea"/>
              </a:rPr>
              <a:t>Webinar Hydrogen Energy: Green Production, Effective Evolution and Utilization</a:t>
            </a:r>
          </a:p>
        </p:txBody>
      </p:sp>
      <p:sp>
        <p:nvSpPr>
          <p:cNvPr id="5" name="TextBox 5">
            <a:extLst>
              <a:ext uri="{FF2B5EF4-FFF2-40B4-BE49-F238E27FC236}">
                <a16:creationId xmlns:a16="http://schemas.microsoft.com/office/drawing/2014/main" id="{B855B913-3BF7-40C3-9FFC-E22250832667}"/>
              </a:ext>
            </a:extLst>
          </p:cNvPr>
          <p:cNvSpPr txBox="1"/>
          <p:nvPr/>
        </p:nvSpPr>
        <p:spPr>
          <a:xfrm>
            <a:off x="351551" y="4400971"/>
            <a:ext cx="6154898" cy="2339102"/>
          </a:xfrm>
          <a:prstGeom prst="rect">
            <a:avLst/>
          </a:prstGeom>
          <a:noFill/>
        </p:spPr>
        <p:txBody>
          <a:bodyPr wrap="square" rtlCol="0">
            <a:spAutoFit/>
          </a:bodyPr>
          <a:lstStyle/>
          <a:p>
            <a:pPr algn="just"/>
            <a:r>
              <a:rPr lang="en-US" altLang="zh-CN" sz="1400" b="1" dirty="0">
                <a:effectLst/>
                <a:latin typeface="Times New Roman" panose="02020603050405020304" pitchFamily="18" charset="0"/>
                <a:ea typeface="DengXian" panose="02010600030101010101" pitchFamily="2" charset="-122"/>
                <a:cs typeface="Times New Roman" panose="02020603050405020304" pitchFamily="18" charset="0"/>
              </a:rPr>
              <a:t>Event Highlight</a:t>
            </a:r>
          </a:p>
          <a:p>
            <a:pPr algn="just"/>
            <a:r>
              <a:rPr lang="en-US" altLang="zh-CN" sz="1200" dirty="0">
                <a:effectLst/>
                <a:latin typeface="Times New Roman" panose="02020603050405020304" pitchFamily="18" charset="0"/>
                <a:ea typeface="DengXian" panose="02010600030101010101" pitchFamily="2" charset="-122"/>
                <a:cs typeface="Times New Roman" panose="02020603050405020304" pitchFamily="18" charset="0"/>
              </a:rPr>
              <a:t>H</a:t>
            </a:r>
            <a:r>
              <a:rPr lang="en-US" altLang="zh-CN" sz="1200" dirty="0">
                <a:latin typeface="Times New Roman" panose="02020603050405020304" pitchFamily="18" charset="0"/>
                <a:ea typeface="DengXian" panose="02010600030101010101" pitchFamily="2" charset="-122"/>
                <a:cs typeface="Times New Roman" panose="02020603050405020304" pitchFamily="18" charset="0"/>
              </a:rPr>
              <a:t>ydrogen energy has advantages over other energy sources, such as </a:t>
            </a:r>
            <a:r>
              <a:rPr lang="en-US" altLang="zh-CN" sz="1200" dirty="0">
                <a:effectLst/>
                <a:latin typeface="Times New Roman" panose="02020603050405020304" pitchFamily="18" charset="0"/>
                <a:ea typeface="DengXian" panose="02010600030101010101" pitchFamily="2" charset="-122"/>
                <a:cs typeface="Times New Roman" panose="02020603050405020304" pitchFamily="18" charset="0"/>
              </a:rPr>
              <a:t>zero-carbon emissions, renewability, high energy density and thermal efficiency, low production cost and environmental friendliness. In t</a:t>
            </a:r>
            <a:r>
              <a:rPr lang="en-US" altLang="zh-CN" sz="1200" dirty="0">
                <a:effectLst/>
                <a:latin typeface="Times New Roman" panose="02020603050405020304" pitchFamily="18" charset="0"/>
                <a:ea typeface="PMingLiU" panose="02020500000000000000" pitchFamily="18" charset="-120"/>
              </a:rPr>
              <a:t>his webinar, two critical issues related to the green production and effective utilization of hydrogen energy are discussed. The first issue is about developing photovoltaics and electrolysis coupling systems for green hydrogen production, which are made of a photovoltaics module and an electrolysis module</a:t>
            </a:r>
            <a:r>
              <a:rPr lang="en-US" altLang="zh-CN" sz="1200" dirty="0">
                <a:latin typeface="Times New Roman" panose="02020603050405020304" pitchFamily="18" charset="0"/>
                <a:ea typeface="PMingLiU" panose="02020500000000000000" pitchFamily="18" charset="-120"/>
              </a:rPr>
              <a:t>. </a:t>
            </a:r>
            <a:r>
              <a:rPr lang="en-HK" altLang="zh-CN" sz="1200" dirty="0">
                <a:latin typeface="Times New Roman" panose="02020603050405020304" pitchFamily="18" charset="0"/>
                <a:ea typeface="DengXian" panose="02010600030101010101" pitchFamily="2" charset="-122"/>
              </a:rPr>
              <a:t>The second issue is about the </a:t>
            </a:r>
            <a:r>
              <a:rPr lang="en-HK" altLang="zh-CN" sz="1200" dirty="0">
                <a:effectLst/>
                <a:latin typeface="Times New Roman" panose="02020603050405020304" pitchFamily="18" charset="0"/>
                <a:ea typeface="DengXian" panose="02010600030101010101" pitchFamily="2" charset="-122"/>
              </a:rPr>
              <a:t>storage, transportation and evolution of</a:t>
            </a:r>
            <a:r>
              <a:rPr lang="en-HK" altLang="zh-CN" sz="1200" dirty="0">
                <a:latin typeface="Times New Roman" panose="02020603050405020304" pitchFamily="18" charset="0"/>
                <a:ea typeface="DengXian" panose="02010600030101010101" pitchFamily="2" charset="-122"/>
              </a:rPr>
              <a:t> hy</a:t>
            </a:r>
            <a:r>
              <a:rPr lang="en-HK" altLang="zh-CN" sz="1200" dirty="0">
                <a:effectLst/>
                <a:latin typeface="Times New Roman" panose="02020603050405020304" pitchFamily="18" charset="0"/>
                <a:ea typeface="DengXian" panose="02010600030101010101" pitchFamily="2" charset="-122"/>
              </a:rPr>
              <a:t>drogen </a:t>
            </a:r>
            <a:r>
              <a:rPr lang="en-US" altLang="zh-CN" sz="1200" dirty="0">
                <a:latin typeface="Times New Roman" panose="02020603050405020304" pitchFamily="18" charset="0"/>
                <a:ea typeface="DengXian" panose="02010600030101010101" pitchFamily="2" charset="-122"/>
              </a:rPr>
              <a:t>by using solid-state materials </a:t>
            </a:r>
            <a:r>
              <a:rPr lang="en-US" altLang="zh-CN" sz="1200" dirty="0">
                <a:effectLst/>
                <a:latin typeface="Times New Roman" panose="02020603050405020304" pitchFamily="18" charset="0"/>
                <a:ea typeface="DengXian" panose="02010600030101010101" pitchFamily="2" charset="-122"/>
              </a:rPr>
              <a:t>in a safe, efficient and facile manner, avoiding those of hydrogen in a </a:t>
            </a:r>
            <a:r>
              <a:rPr lang="en-US" altLang="zh-CN" sz="1200" dirty="0">
                <a:latin typeface="Times New Roman" panose="02020603050405020304" pitchFamily="18" charset="0"/>
                <a:ea typeface="DengXian" panose="02010600030101010101" pitchFamily="2" charset="-122"/>
                <a:cs typeface="Times New Roman" panose="02020603050405020304" pitchFamily="18" charset="0"/>
              </a:rPr>
              <a:t>liquid or gaseous state by </a:t>
            </a:r>
            <a:r>
              <a:rPr lang="en-US" altLang="zh-CN" sz="1200" dirty="0">
                <a:effectLst/>
                <a:latin typeface="Times New Roman" panose="02020603050405020304" pitchFamily="18" charset="0"/>
                <a:ea typeface="DengXian" panose="02010600030101010101" pitchFamily="2" charset="-122"/>
              </a:rPr>
              <a:t>using </a:t>
            </a:r>
            <a:r>
              <a:rPr lang="en-US" altLang="zh-CN" sz="1200" dirty="0">
                <a:latin typeface="Times New Roman" panose="02020603050405020304" pitchFamily="18" charset="0"/>
                <a:ea typeface="DengXian" panose="02010600030101010101" pitchFamily="2" charset="-122"/>
                <a:cs typeface="Times New Roman" panose="02020603050405020304" pitchFamily="18" charset="0"/>
              </a:rPr>
              <a:t>cryogenic or pressurized vessels. The key technologies in solving the aforementioned issues is based on the application of catalytic nanomaterials for the photoelectrochemical water splitting and </a:t>
            </a:r>
            <a:r>
              <a:rPr lang="en-US" altLang="zh-CN" sz="1200" dirty="0">
                <a:effectLst/>
                <a:latin typeface="Times New Roman" panose="02020603050405020304" pitchFamily="18" charset="0"/>
                <a:ea typeface="DengXian" panose="02010600030101010101" pitchFamily="2" charset="-122"/>
              </a:rPr>
              <a:t>the hydrolytic dehydrogenation of ammonia borane, respectively. </a:t>
            </a:r>
          </a:p>
        </p:txBody>
      </p:sp>
      <p:pic>
        <p:nvPicPr>
          <p:cNvPr id="9" name="圖片 8">
            <a:extLst>
              <a:ext uri="{FF2B5EF4-FFF2-40B4-BE49-F238E27FC236}">
                <a16:creationId xmlns:a16="http://schemas.microsoft.com/office/drawing/2014/main" id="{93637C03-9839-426D-86AD-35E409EE0644}"/>
              </a:ext>
            </a:extLst>
          </p:cNvPr>
          <p:cNvPicPr>
            <a:picLocks noChangeAspect="1"/>
          </p:cNvPicPr>
          <p:nvPr/>
        </p:nvPicPr>
        <p:blipFill>
          <a:blip r:embed="rId3"/>
          <a:stretch>
            <a:fillRect/>
          </a:stretch>
        </p:blipFill>
        <p:spPr>
          <a:xfrm>
            <a:off x="3158272" y="613883"/>
            <a:ext cx="2998607" cy="499768"/>
          </a:xfrm>
          <a:prstGeom prst="rect">
            <a:avLst/>
          </a:prstGeom>
        </p:spPr>
      </p:pic>
      <p:pic>
        <p:nvPicPr>
          <p:cNvPr id="11" name="圖片 10">
            <a:extLst>
              <a:ext uri="{FF2B5EF4-FFF2-40B4-BE49-F238E27FC236}">
                <a16:creationId xmlns:a16="http://schemas.microsoft.com/office/drawing/2014/main" id="{BF822BCA-F95E-40D6-8404-93FB2EF4B6C1}"/>
              </a:ext>
            </a:extLst>
          </p:cNvPr>
          <p:cNvPicPr>
            <a:picLocks noChangeAspect="1"/>
          </p:cNvPicPr>
          <p:nvPr/>
        </p:nvPicPr>
        <p:blipFill>
          <a:blip r:embed="rId4"/>
          <a:stretch>
            <a:fillRect/>
          </a:stretch>
        </p:blipFill>
        <p:spPr>
          <a:xfrm>
            <a:off x="973769" y="613883"/>
            <a:ext cx="1677251" cy="499768"/>
          </a:xfrm>
          <a:prstGeom prst="rect">
            <a:avLst/>
          </a:prstGeom>
        </p:spPr>
      </p:pic>
      <p:sp>
        <p:nvSpPr>
          <p:cNvPr id="20" name="TextBox 5">
            <a:extLst>
              <a:ext uri="{FF2B5EF4-FFF2-40B4-BE49-F238E27FC236}">
                <a16:creationId xmlns:a16="http://schemas.microsoft.com/office/drawing/2014/main" id="{B47DA752-80EF-4D8E-AB42-CD4F30382DF0}"/>
              </a:ext>
            </a:extLst>
          </p:cNvPr>
          <p:cNvSpPr txBox="1"/>
          <p:nvPr/>
        </p:nvSpPr>
        <p:spPr>
          <a:xfrm>
            <a:off x="351551" y="2536031"/>
            <a:ext cx="6308704" cy="738664"/>
          </a:xfrm>
          <a:prstGeom prst="rect">
            <a:avLst/>
          </a:prstGeom>
          <a:noFill/>
        </p:spPr>
        <p:txBody>
          <a:bodyPr wrap="square" rtlCol="0">
            <a:spAutoFit/>
          </a:bodyPr>
          <a:lstStyle/>
          <a:p>
            <a:pPr algn="just"/>
            <a:r>
              <a:rPr lang="en-US" altLang="zh-CN" sz="1400" dirty="0">
                <a:effectLst/>
                <a:latin typeface="Times New Roman" panose="02020603050405020304" pitchFamily="18" charset="0"/>
                <a:ea typeface="DengXian" panose="02010600030101010101" pitchFamily="2" charset="-122"/>
                <a:cs typeface="Times New Roman" panose="02020603050405020304" pitchFamily="18" charset="0"/>
              </a:rPr>
              <a:t>Co-organizers:</a:t>
            </a:r>
          </a:p>
          <a:p>
            <a:pPr marL="285750" indent="-285750" algn="just">
              <a:buFont typeface="Arial" panose="020B0604020202020204" pitchFamily="34" charset="0"/>
              <a:buChar char="•"/>
            </a:pPr>
            <a:r>
              <a:rPr lang="en-US" altLang="zh-CN" sz="1400" dirty="0">
                <a:latin typeface="Times New Roman" panose="02020603050405020304" pitchFamily="18" charset="0"/>
                <a:ea typeface="DengXian" panose="02010600030101010101" pitchFamily="2" charset="-122"/>
                <a:cs typeface="Times New Roman" panose="02020603050405020304" pitchFamily="18" charset="0"/>
              </a:rPr>
              <a:t>HKIE Associate Member Committee</a:t>
            </a:r>
          </a:p>
          <a:p>
            <a:pPr marL="285750" indent="-285750" algn="just">
              <a:buFont typeface="Arial" panose="020B0604020202020204" pitchFamily="34" charset="0"/>
              <a:buChar char="•"/>
            </a:pPr>
            <a:r>
              <a:rPr lang="en-US" altLang="zh-CN" sz="1400" dirty="0">
                <a:latin typeface="Times New Roman" panose="02020603050405020304" pitchFamily="18" charset="0"/>
                <a:ea typeface="DengXian" panose="02010600030101010101" pitchFamily="2" charset="-122"/>
                <a:cs typeface="Times New Roman" panose="02020603050405020304" pitchFamily="18" charset="0"/>
              </a:rPr>
              <a:t>HKIE Mechanical, Marine, Naval Architecture &amp; Chemical Division</a:t>
            </a:r>
          </a:p>
        </p:txBody>
      </p:sp>
      <p:sp>
        <p:nvSpPr>
          <p:cNvPr id="23" name="TextBox 5">
            <a:extLst>
              <a:ext uri="{FF2B5EF4-FFF2-40B4-BE49-F238E27FC236}">
                <a16:creationId xmlns:a16="http://schemas.microsoft.com/office/drawing/2014/main" id="{E778DF66-4511-42C0-9E9D-8B1EB2650B92}"/>
              </a:ext>
            </a:extLst>
          </p:cNvPr>
          <p:cNvSpPr txBox="1"/>
          <p:nvPr/>
        </p:nvSpPr>
        <p:spPr>
          <a:xfrm>
            <a:off x="351551" y="3468501"/>
            <a:ext cx="6308704" cy="738664"/>
          </a:xfrm>
          <a:prstGeom prst="rect">
            <a:avLst/>
          </a:prstGeom>
          <a:noFill/>
        </p:spPr>
        <p:txBody>
          <a:bodyPr wrap="square" rtlCol="0">
            <a:spAutoFit/>
          </a:bodyPr>
          <a:lstStyle/>
          <a:p>
            <a:pPr algn="just"/>
            <a:r>
              <a:rPr lang="en-US" altLang="zh-CN" sz="1400" dirty="0">
                <a:effectLst/>
                <a:latin typeface="Times New Roman" panose="02020603050405020304" pitchFamily="18" charset="0"/>
                <a:ea typeface="DengXian" panose="02010600030101010101" pitchFamily="2" charset="-122"/>
                <a:cs typeface="Times New Roman" panose="02020603050405020304" pitchFamily="18" charset="0"/>
              </a:rPr>
              <a:t>Date: 22 November 2021</a:t>
            </a:r>
          </a:p>
          <a:p>
            <a:pPr algn="just"/>
            <a:r>
              <a:rPr lang="en-US" altLang="zh-CN" sz="1400" dirty="0">
                <a:latin typeface="Times New Roman" panose="02020603050405020304" pitchFamily="18" charset="0"/>
                <a:ea typeface="DengXian" panose="02010600030101010101" pitchFamily="2" charset="-122"/>
                <a:cs typeface="Times New Roman" panose="02020603050405020304" pitchFamily="18" charset="0"/>
              </a:rPr>
              <a:t>Time: 6:00 pm – 7:30 pm </a:t>
            </a:r>
          </a:p>
          <a:p>
            <a:pPr algn="just"/>
            <a:r>
              <a:rPr lang="en-US" altLang="zh-CN" sz="1400" dirty="0">
                <a:latin typeface="Times New Roman" panose="02020603050405020304" pitchFamily="18" charset="0"/>
                <a:ea typeface="DengXian" panose="02010600030101010101" pitchFamily="2" charset="-122"/>
                <a:cs typeface="Times New Roman" panose="02020603050405020304" pitchFamily="18" charset="0"/>
              </a:rPr>
              <a:t>Venue: Online meeting Via Zoom</a:t>
            </a:r>
          </a:p>
        </p:txBody>
      </p:sp>
      <p:sp>
        <p:nvSpPr>
          <p:cNvPr id="24" name="TextBox 5">
            <a:extLst>
              <a:ext uri="{FF2B5EF4-FFF2-40B4-BE49-F238E27FC236}">
                <a16:creationId xmlns:a16="http://schemas.microsoft.com/office/drawing/2014/main" id="{D6B9744E-C5DB-4F52-A4B5-79D05CF2218E}"/>
              </a:ext>
            </a:extLst>
          </p:cNvPr>
          <p:cNvSpPr txBox="1"/>
          <p:nvPr/>
        </p:nvSpPr>
        <p:spPr>
          <a:xfrm>
            <a:off x="351551" y="6919970"/>
            <a:ext cx="6154898" cy="1969770"/>
          </a:xfrm>
          <a:prstGeom prst="rect">
            <a:avLst/>
          </a:prstGeom>
          <a:noFill/>
        </p:spPr>
        <p:txBody>
          <a:bodyPr wrap="square" rtlCol="0">
            <a:spAutoFit/>
          </a:bodyPr>
          <a:lstStyle/>
          <a:p>
            <a:pPr algn="just"/>
            <a:r>
              <a:rPr lang="en-US" altLang="zh-CN" sz="1400" b="1" dirty="0">
                <a:effectLst/>
                <a:latin typeface="Times New Roman" panose="02020603050405020304" pitchFamily="18" charset="0"/>
                <a:ea typeface="DengXian" panose="02010600030101010101" pitchFamily="2" charset="-122"/>
                <a:cs typeface="Times New Roman" panose="02020603050405020304" pitchFamily="18" charset="0"/>
              </a:rPr>
              <a:t>Registration &amp; Enquiries</a:t>
            </a:r>
          </a:p>
          <a:p>
            <a:pPr marL="171450" indent="-171450" algn="just">
              <a:buFont typeface="Arial" panose="020B0604020202020204" pitchFamily="34" charset="0"/>
              <a:buChar char="•"/>
            </a:pPr>
            <a:r>
              <a:rPr lang="en-US" altLang="zh-CN" sz="1200" dirty="0">
                <a:effectLst/>
                <a:latin typeface="Times New Roman" panose="02020603050405020304" pitchFamily="18" charset="0"/>
                <a:ea typeface="DengXian" panose="02010600030101010101" pitchFamily="2" charset="-122"/>
                <a:cs typeface="Times New Roman" panose="02020603050405020304" pitchFamily="18" charset="0"/>
              </a:rPr>
              <a:t>The number of participants is limited to 300.</a:t>
            </a:r>
          </a:p>
          <a:p>
            <a:pPr marL="171450" indent="-171450" algn="just">
              <a:buFont typeface="Arial" panose="020B0604020202020204" pitchFamily="34" charset="0"/>
              <a:buChar char="•"/>
            </a:pPr>
            <a:r>
              <a:rPr lang="en-US" altLang="zh-CN" sz="1200" dirty="0">
                <a:effectLst/>
                <a:latin typeface="Times New Roman" panose="02020603050405020304" pitchFamily="18" charset="0"/>
                <a:ea typeface="DengXian" panose="02010600030101010101" pitchFamily="2" charset="-122"/>
                <a:cs typeface="Times New Roman" panose="02020603050405020304" pitchFamily="18" charset="0"/>
              </a:rPr>
              <a:t>Prior registration is required. Applications will be accepted on a first-come first served basis with the priorities given to HKIE-EG and HKFCHEA members.</a:t>
            </a:r>
          </a:p>
          <a:p>
            <a:pPr marL="171450" indent="-171450" algn="just">
              <a:buFont typeface="Arial" panose="020B0604020202020204" pitchFamily="34" charset="0"/>
              <a:buChar char="•"/>
            </a:pPr>
            <a:r>
              <a:rPr lang="en-US" altLang="zh-CN" sz="1200" dirty="0">
                <a:effectLst/>
                <a:latin typeface="Times New Roman" panose="02020603050405020304" pitchFamily="18" charset="0"/>
                <a:ea typeface="DengXian" panose="02010600030101010101" pitchFamily="2" charset="-122"/>
                <a:cs typeface="Times New Roman" panose="02020603050405020304" pitchFamily="18" charset="0"/>
              </a:rPr>
              <a:t>Successful members will be notified by an email with a Zoom Meeting link closer to the event date.</a:t>
            </a:r>
          </a:p>
          <a:p>
            <a:pPr marL="171450" indent="-171450" algn="just">
              <a:buFont typeface="Arial" panose="020B0604020202020204" pitchFamily="34" charset="0"/>
              <a:buChar char="•"/>
            </a:pPr>
            <a:r>
              <a:rPr lang="en-US" altLang="zh-CN" sz="1200" dirty="0">
                <a:effectLst/>
                <a:latin typeface="Times New Roman" panose="02020603050405020304" pitchFamily="18" charset="0"/>
                <a:ea typeface="DengXian" panose="02010600030101010101" pitchFamily="2" charset="-122"/>
                <a:cs typeface="Times New Roman" panose="02020603050405020304" pitchFamily="18" charset="0"/>
              </a:rPr>
              <a:t>Electronic copy of CPD certificate will be sent to successful members through email within one month after the virtual visit.</a:t>
            </a:r>
          </a:p>
          <a:p>
            <a:pPr marL="171450" indent="-171450" algn="just">
              <a:buFont typeface="Arial" panose="020B0604020202020204" pitchFamily="34" charset="0"/>
              <a:buChar char="•"/>
            </a:pPr>
            <a:r>
              <a:rPr lang="en-US" altLang="zh-CN" sz="1200" dirty="0">
                <a:effectLst/>
                <a:highlight>
                  <a:srgbClr val="FFFF00"/>
                </a:highlight>
                <a:latin typeface="Times New Roman" panose="02020603050405020304" pitchFamily="18" charset="0"/>
                <a:ea typeface="DengXian" panose="02010600030101010101" pitchFamily="2" charset="-122"/>
                <a:cs typeface="Times New Roman" panose="02020603050405020304" pitchFamily="18" charset="0"/>
              </a:rPr>
              <a:t>Please register via this link: _______________by 17 October 2021 (Sunday).</a:t>
            </a:r>
          </a:p>
          <a:p>
            <a:pPr marL="171450" indent="-171450" algn="just">
              <a:buFont typeface="Arial" panose="020B0604020202020204" pitchFamily="34" charset="0"/>
              <a:buChar char="•"/>
            </a:pPr>
            <a:r>
              <a:rPr lang="en-US" altLang="zh-CN" sz="1200" dirty="0">
                <a:effectLst/>
                <a:latin typeface="Times New Roman" panose="02020603050405020304" pitchFamily="18" charset="0"/>
                <a:ea typeface="DengXian" panose="02010600030101010101" pitchFamily="2" charset="-122"/>
                <a:cs typeface="Times New Roman" panose="02020603050405020304" pitchFamily="18" charset="0"/>
              </a:rPr>
              <a:t>For enquiries, please contact Ms. Priscilla Wong at nh.wong@towngas.com</a:t>
            </a:r>
            <a:endParaRPr lang="en-US" altLang="zh-CN" sz="1200" dirty="0">
              <a:effectLst/>
              <a:latin typeface="Times New Roman" panose="02020603050405020304" pitchFamily="18" charset="0"/>
              <a:ea typeface="DengXian" panose="02010600030101010101" pitchFamily="2" charset="-122"/>
            </a:endParaRPr>
          </a:p>
        </p:txBody>
      </p:sp>
      <p:cxnSp>
        <p:nvCxnSpPr>
          <p:cNvPr id="29" name="Google Shape;643;p27">
            <a:extLst>
              <a:ext uri="{FF2B5EF4-FFF2-40B4-BE49-F238E27FC236}">
                <a16:creationId xmlns:a16="http://schemas.microsoft.com/office/drawing/2014/main" id="{A3B43555-445C-4FD7-8156-C5D37F9B9B7F}"/>
              </a:ext>
            </a:extLst>
          </p:cNvPr>
          <p:cNvCxnSpPr>
            <a:cxnSpLocks/>
          </p:cNvCxnSpPr>
          <p:nvPr/>
        </p:nvCxnSpPr>
        <p:spPr>
          <a:xfrm>
            <a:off x="973769" y="2365239"/>
            <a:ext cx="5284156" cy="0"/>
          </a:xfrm>
          <a:prstGeom prst="straightConnector1">
            <a:avLst/>
          </a:prstGeom>
          <a:noFill/>
          <a:ln w="22225" cap="flat" cmpd="sng">
            <a:solidFill>
              <a:schemeClr val="tx1">
                <a:lumMod val="75000"/>
                <a:lumOff val="25000"/>
              </a:schemeClr>
            </a:solidFill>
            <a:prstDash val="solid"/>
            <a:miter lim="800000"/>
            <a:headEnd type="none" w="sm" len="sm"/>
            <a:tailEnd type="none" w="sm" len="sm"/>
          </a:ln>
        </p:spPr>
      </p:cxnSp>
    </p:spTree>
    <p:extLst>
      <p:ext uri="{BB962C8B-B14F-4D97-AF65-F5344CB8AC3E}">
        <p14:creationId xmlns:p14="http://schemas.microsoft.com/office/powerpoint/2010/main" val="29852764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圖片 24">
            <a:extLst>
              <a:ext uri="{FF2B5EF4-FFF2-40B4-BE49-F238E27FC236}">
                <a16:creationId xmlns:a16="http://schemas.microsoft.com/office/drawing/2014/main" id="{9544359D-4200-496D-B572-FE76BF9AA15D}"/>
              </a:ext>
            </a:extLst>
          </p:cNvPr>
          <p:cNvPicPr>
            <a:picLocks noChangeAspect="1"/>
          </p:cNvPicPr>
          <p:nvPr/>
        </p:nvPicPr>
        <p:blipFill rotWithShape="1">
          <a:blip r:embed="rId2">
            <a:alphaModFix amt="80000"/>
          </a:blip>
          <a:srcRect l="18525"/>
          <a:stretch/>
        </p:blipFill>
        <p:spPr>
          <a:xfrm rot="5400000">
            <a:off x="-1537715" y="1537713"/>
            <a:ext cx="9933427" cy="6858000"/>
          </a:xfrm>
          <a:prstGeom prst="rect">
            <a:avLst/>
          </a:prstGeom>
        </p:spPr>
      </p:pic>
      <p:pic>
        <p:nvPicPr>
          <p:cNvPr id="1026" name="Picture 2" descr="ZHENG Guangping 鄭廣平 (Dr)">
            <a:extLst>
              <a:ext uri="{FF2B5EF4-FFF2-40B4-BE49-F238E27FC236}">
                <a16:creationId xmlns:a16="http://schemas.microsoft.com/office/drawing/2014/main" id="{23EC7C7C-2358-49C4-86A0-49B0356FFA8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503" b="31377"/>
          <a:stretch/>
        </p:blipFill>
        <p:spPr bwMode="auto">
          <a:xfrm>
            <a:off x="0" y="1310235"/>
            <a:ext cx="1872065" cy="175719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9D81551C-9398-4E51-9216-651C0F71C971}"/>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4622" b="94958" l="4202" r="96639">
                        <a14:foregroundMark x1="50840" y1="94958" x2="50840" y2="94958"/>
                        <a14:foregroundMark x1="50000" y1="89916" x2="50000" y2="89916"/>
                        <a14:foregroundMark x1="50000" y1="89496" x2="50000" y2="89496"/>
                        <a14:foregroundMark x1="42437" y1="90756" x2="41176" y2="92017"/>
                        <a14:foregroundMark x1="38235" y1="92857" x2="38235" y2="92857"/>
                        <a14:foregroundMark x1="28151" y1="90756" x2="28151" y2="90756"/>
                        <a14:foregroundMark x1="71849" y1="88655" x2="71849" y2="88655"/>
                        <a14:foregroundMark x1="71429" y1="89496" x2="71429" y2="89496"/>
                        <a14:foregroundMark x1="68487" y1="89076" x2="68487" y2="89076"/>
                        <a14:foregroundMark x1="87815" y1="59664" x2="87815" y2="59664"/>
                        <a14:foregroundMark x1="83613" y1="47059" x2="83613" y2="47059"/>
                        <a14:foregroundMark x1="76471" y1="40336" x2="76050" y2="37815"/>
                        <a14:foregroundMark x1="70168" y1="29832" x2="70168" y2="29832"/>
                        <a14:foregroundMark x1="70168" y1="29832" x2="70168" y2="29832"/>
                        <a14:foregroundMark x1="70168" y1="29832" x2="72689" y2="30252"/>
                        <a14:foregroundMark x1="75210" y1="36134" x2="75210" y2="36975"/>
                        <a14:foregroundMark x1="76471" y1="39076" x2="78571" y2="40336"/>
                        <a14:foregroundMark x1="78571" y1="40336" x2="81513" y2="40336"/>
                        <a14:foregroundMark x1="84034" y1="43277" x2="87395" y2="47059"/>
                        <a14:foregroundMark x1="87395" y1="48319" x2="87395" y2="48319"/>
                        <a14:foregroundMark x1="87395" y1="48319" x2="87395" y2="48319"/>
                        <a14:foregroundMark x1="90336" y1="49580" x2="90336" y2="53361"/>
                        <a14:foregroundMark x1="90336" y1="55882" x2="90336" y2="55882"/>
                        <a14:foregroundMark x1="90336" y1="55882" x2="90336" y2="55882"/>
                        <a14:foregroundMark x1="87395" y1="68908" x2="87395" y2="68908"/>
                        <a14:foregroundMark x1="86975" y1="69328" x2="86975" y2="69328"/>
                        <a14:foregroundMark x1="87395" y1="77311" x2="88235" y2="78151"/>
                        <a14:foregroundMark x1="90336" y1="70588" x2="90336" y2="70588"/>
                        <a14:foregroundMark x1="93697" y1="60504" x2="93697" y2="60504"/>
                        <a14:foregroundMark x1="93697" y1="60504" x2="93697" y2="60504"/>
                        <a14:foregroundMark x1="93277" y1="54202" x2="93277" y2="54202"/>
                        <a14:foregroundMark x1="72689" y1="7983" x2="72689" y2="7983"/>
                        <a14:foregroundMark x1="64286" y1="11345" x2="64286" y2="11345"/>
                        <a14:foregroundMark x1="60504" y1="10924" x2="60504" y2="10924"/>
                        <a14:foregroundMark x1="58403" y1="9664" x2="57563" y2="9664"/>
                        <a14:foregroundMark x1="52101" y1="8403" x2="50000" y2="7143"/>
                        <a14:foregroundMark x1="47059" y1="6723" x2="47059" y2="6723"/>
                        <a14:foregroundMark x1="27311" y1="15966" x2="27311" y2="15966"/>
                        <a14:foregroundMark x1="26471" y1="18908" x2="26471" y2="18908"/>
                        <a14:foregroundMark x1="22269" y1="29412" x2="18908" y2="32773"/>
                        <a14:foregroundMark x1="14706" y1="38655" x2="14706" y2="38655"/>
                        <a14:foregroundMark x1="13025" y1="42437" x2="13025" y2="42437"/>
                        <a14:foregroundMark x1="14286" y1="44958" x2="14286" y2="44958"/>
                        <a14:foregroundMark x1="21008" y1="45798" x2="23950" y2="45378"/>
                        <a14:foregroundMark x1="26471" y1="43277" x2="30672" y2="36134"/>
                        <a14:foregroundMark x1="30252" y1="35714" x2="29832" y2="31933"/>
                        <a14:foregroundMark x1="28992" y1="31092" x2="23950" y2="28992"/>
                        <a14:foregroundMark x1="22269" y1="28992" x2="20588" y2="28992"/>
                        <a14:foregroundMark x1="17647" y1="28992" x2="14706" y2="29832"/>
                        <a14:foregroundMark x1="13866" y1="29832" x2="11345" y2="31092"/>
                        <a14:foregroundMark x1="9244" y1="32353" x2="7143" y2="41176"/>
                        <a14:foregroundMark x1="7143" y1="42437" x2="7143" y2="42437"/>
                        <a14:foregroundMark x1="6303" y1="47479" x2="6303" y2="50420"/>
                        <a14:foregroundMark x1="6303" y1="53361" x2="6303" y2="54622"/>
                        <a14:foregroundMark x1="6303" y1="55882" x2="6303" y2="55882"/>
                        <a14:foregroundMark x1="6723" y1="56303" x2="6723" y2="56303"/>
                        <a14:foregroundMark x1="7983" y1="59244" x2="7983" y2="59244"/>
                        <a14:foregroundMark x1="7983" y1="64706" x2="7983" y2="64706"/>
                        <a14:foregroundMark x1="7983" y1="67227" x2="7983" y2="67227"/>
                        <a14:foregroundMark x1="4202" y1="50840" x2="4202" y2="50840"/>
                        <a14:foregroundMark x1="35714" y1="11345" x2="35714" y2="11345"/>
                        <a14:foregroundMark x1="32773" y1="10504" x2="32773" y2="10504"/>
                        <a14:foregroundMark x1="40336" y1="8824" x2="40336" y2="8824"/>
                        <a14:foregroundMark x1="42437" y1="9664" x2="42437" y2="9664"/>
                        <a14:foregroundMark x1="44958" y1="5042" x2="44958" y2="5042"/>
                        <a14:foregroundMark x1="96639" y1="49160" x2="96639" y2="49160"/>
                      </a14:backgroundRemoval>
                    </a14:imgEffect>
                  </a14:imgLayer>
                </a14:imgProps>
              </a:ext>
              <a:ext uri="{28A0092B-C50C-407E-A947-70E740481C1C}">
                <a14:useLocalDpi xmlns:a14="http://schemas.microsoft.com/office/drawing/2010/main" val="0"/>
              </a:ext>
            </a:extLst>
          </a:blip>
          <a:srcRect/>
          <a:stretch>
            <a:fillRect/>
          </a:stretch>
        </p:blipFill>
        <p:spPr bwMode="auto">
          <a:xfrm>
            <a:off x="132718" y="6564706"/>
            <a:ext cx="1620187" cy="162018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1" name="矩形: 圓角 10">
            <a:extLst>
              <a:ext uri="{FF2B5EF4-FFF2-40B4-BE49-F238E27FC236}">
                <a16:creationId xmlns:a16="http://schemas.microsoft.com/office/drawing/2014/main" id="{1DA24159-DE61-44B9-92FA-E4FBD281FB37}"/>
              </a:ext>
            </a:extLst>
          </p:cNvPr>
          <p:cNvSpPr/>
          <p:nvPr/>
        </p:nvSpPr>
        <p:spPr>
          <a:xfrm>
            <a:off x="1752905" y="1417944"/>
            <a:ext cx="4837934" cy="165229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ltLang="zh-TW" sz="1000" b="1" u="sng" kern="100" dirty="0">
                <a:solidFill>
                  <a:srgbClr val="002060">
                    <a:alpha val="90000"/>
                  </a:srgbClr>
                </a:solidFill>
                <a:effectLst/>
                <a:latin typeface="Times New Roman" panose="02020603050405020304" pitchFamily="18" charset="0"/>
                <a:ea typeface="DengXian" panose="02010600030101010101" pitchFamily="2" charset="-122"/>
                <a:cs typeface="Times New Roman" panose="02020603050405020304" pitchFamily="18" charset="0"/>
              </a:rPr>
              <a:t>Prof. </a:t>
            </a:r>
            <a:r>
              <a:rPr lang="en-US" altLang="zh-TW" sz="1000" b="1" u="sng" kern="100" dirty="0" err="1">
                <a:solidFill>
                  <a:srgbClr val="002060">
                    <a:alpha val="90000"/>
                  </a:srgbClr>
                </a:solidFill>
                <a:effectLst/>
                <a:latin typeface="Times New Roman" panose="02020603050405020304" pitchFamily="18" charset="0"/>
                <a:ea typeface="DengXian" panose="02010600030101010101" pitchFamily="2" charset="-122"/>
                <a:cs typeface="Times New Roman" panose="02020603050405020304" pitchFamily="18" charset="0"/>
              </a:rPr>
              <a:t>Guang</a:t>
            </a:r>
            <a:r>
              <a:rPr lang="en-US" altLang="zh-TW" sz="1000" b="1" u="sng" kern="100" dirty="0">
                <a:solidFill>
                  <a:srgbClr val="002060">
                    <a:alpha val="90000"/>
                  </a:srgbClr>
                </a:solidFill>
                <a:effectLst/>
                <a:latin typeface="Times New Roman" panose="02020603050405020304" pitchFamily="18" charset="0"/>
                <a:ea typeface="DengXian" panose="02010600030101010101" pitchFamily="2" charset="-122"/>
                <a:cs typeface="Times New Roman" panose="02020603050405020304" pitchFamily="18" charset="0"/>
              </a:rPr>
              <a:t>-Ping Zheng</a:t>
            </a:r>
            <a:r>
              <a:rPr lang="en-US" altLang="zh-TW" sz="1000" kern="100" dirty="0">
                <a:solidFill>
                  <a:srgbClr val="002060">
                    <a:alpha val="90000"/>
                  </a:srgbClr>
                </a:solidFill>
                <a:effectLst/>
                <a:latin typeface="Times New Roman" panose="02020603050405020304" pitchFamily="18" charset="0"/>
                <a:ea typeface="DengXian" panose="02010600030101010101" pitchFamily="2" charset="-122"/>
                <a:cs typeface="Times New Roman" panose="02020603050405020304" pitchFamily="18" charset="0"/>
              </a:rPr>
              <a:t> obtained his Ph.D. degree in Materials Science and Engineering from the Johns Hopkins University. He has more than 20 years of R&amp;D experience in nanomaterials and is excel at developing nanotechnology for energy conversion and storage. He has published over 210 technical papers in scientific journals and holds 2 patents. One of the inventions which was supported by the ITF won a gold medal in the 40th International Exhibition of Inventions of </a:t>
            </a:r>
            <a:r>
              <a:rPr lang="en-US" altLang="zh-TW" sz="1000" kern="100" dirty="0" err="1">
                <a:solidFill>
                  <a:srgbClr val="002060">
                    <a:alpha val="90000"/>
                  </a:srgbClr>
                </a:solidFill>
                <a:effectLst/>
                <a:latin typeface="Times New Roman" panose="02020603050405020304" pitchFamily="18" charset="0"/>
                <a:ea typeface="DengXian" panose="02010600030101010101" pitchFamily="2" charset="-122"/>
                <a:cs typeface="Times New Roman" panose="02020603050405020304" pitchFamily="18" charset="0"/>
              </a:rPr>
              <a:t>Ginneva</a:t>
            </a:r>
            <a:r>
              <a:rPr lang="en-US" altLang="zh-TW" sz="1000" kern="100" dirty="0">
                <a:solidFill>
                  <a:srgbClr val="002060">
                    <a:alpha val="90000"/>
                  </a:srgbClr>
                </a:solidFill>
                <a:effectLst/>
                <a:latin typeface="Times New Roman" panose="02020603050405020304" pitchFamily="18" charset="0"/>
                <a:ea typeface="DengXian" panose="02010600030101010101" pitchFamily="2" charset="-122"/>
                <a:cs typeface="Times New Roman" panose="02020603050405020304" pitchFamily="18" charset="0"/>
              </a:rPr>
              <a:t> in Switzerland. The project coordinator, Dr. G.P. Zheng, has successfully completed as principal investigator over 10 projects including ITF, GRF, Project of Key Technology of Guangdong Province, and Innovation Technology Funds of Shenzhen since 2005, he has also been the Co-I in 5 projects such as GRF and NSFC projects.</a:t>
            </a:r>
            <a:endParaRPr lang="zh-TW" altLang="zh-TW" sz="1000" kern="100" dirty="0">
              <a:solidFill>
                <a:srgbClr val="002060">
                  <a:alpha val="90000"/>
                </a:srgbClr>
              </a:solidFill>
              <a:effectLst/>
              <a:latin typeface="DengXian" panose="02010600030101010101" pitchFamily="2" charset="-122"/>
              <a:ea typeface="DengXian" panose="02010600030101010101" pitchFamily="2" charset="-122"/>
              <a:cs typeface="Times New Roman" panose="02020603050405020304" pitchFamily="18" charset="0"/>
            </a:endParaRPr>
          </a:p>
        </p:txBody>
      </p:sp>
      <p:sp>
        <p:nvSpPr>
          <p:cNvPr id="18" name="矩形: 圓角 17">
            <a:extLst>
              <a:ext uri="{FF2B5EF4-FFF2-40B4-BE49-F238E27FC236}">
                <a16:creationId xmlns:a16="http://schemas.microsoft.com/office/drawing/2014/main" id="{5BC472A9-2B90-49D9-915C-DBDD982EA6FE}"/>
              </a:ext>
            </a:extLst>
          </p:cNvPr>
          <p:cNvSpPr/>
          <p:nvPr/>
        </p:nvSpPr>
        <p:spPr>
          <a:xfrm>
            <a:off x="186341" y="3328328"/>
            <a:ext cx="4837934" cy="299990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ltLang="zh-TW" sz="1000" b="1" u="sng" kern="100" dirty="0">
                <a:solidFill>
                  <a:srgbClr val="002060">
                    <a:alpha val="80000"/>
                  </a:srgbClr>
                </a:solidFill>
                <a:effectLst/>
                <a:latin typeface="Times New Roman" panose="02020603050405020304" pitchFamily="18" charset="0"/>
                <a:ea typeface="DengXian" panose="02010600030101010101" pitchFamily="2" charset="-122"/>
                <a:cs typeface="Times New Roman" panose="02020603050405020304" pitchFamily="18" charset="0"/>
              </a:rPr>
              <a:t>Prof. Bin Liu </a:t>
            </a:r>
            <a:r>
              <a:rPr lang="en-US" altLang="zh-TW" sz="1000" kern="100" dirty="0">
                <a:solidFill>
                  <a:srgbClr val="002060">
                    <a:alpha val="80000"/>
                  </a:srgbClr>
                </a:solidFill>
                <a:effectLst/>
                <a:latin typeface="Times New Roman" panose="02020603050405020304" pitchFamily="18" charset="0"/>
                <a:ea typeface="DengXian" panose="02010600030101010101" pitchFamily="2" charset="-122"/>
                <a:cs typeface="Times New Roman" panose="02020603050405020304" pitchFamily="18" charset="0"/>
              </a:rPr>
              <a:t>obtained his Ph.D. degree from the Technical Institute of Physics and Chemistry, Chinese Academy of Sciences in 2015 (Supervisors: </a:t>
            </a:r>
            <a:r>
              <a:rPr lang="en-US" altLang="zh-TW" sz="1000" kern="100" dirty="0" err="1">
                <a:solidFill>
                  <a:srgbClr val="002060">
                    <a:alpha val="80000"/>
                  </a:srgbClr>
                </a:solidFill>
                <a:effectLst/>
                <a:latin typeface="Times New Roman" panose="02020603050405020304" pitchFamily="18" charset="0"/>
                <a:ea typeface="DengXian" panose="02010600030101010101" pitchFamily="2" charset="-122"/>
                <a:cs typeface="Times New Roman" panose="02020603050405020304" pitchFamily="18" charset="0"/>
              </a:rPr>
              <a:t>Lizhu</a:t>
            </a:r>
            <a:r>
              <a:rPr lang="en-US" altLang="zh-TW" sz="1000" kern="100" dirty="0">
                <a:solidFill>
                  <a:srgbClr val="002060">
                    <a:alpha val="80000"/>
                  </a:srgbClr>
                </a:solidFill>
                <a:effectLst/>
                <a:latin typeface="Times New Roman" panose="02020603050405020304" pitchFamily="18" charset="0"/>
                <a:ea typeface="DengXian" panose="02010600030101010101" pitchFamily="2" charset="-122"/>
                <a:cs typeface="Times New Roman" panose="02020603050405020304" pitchFamily="18" charset="0"/>
              </a:rPr>
              <a:t> Wu (Academician of the Chinese Academy of Science) and Chun-Ho Tung (Academician of the Chinese Academy of Science). From 2015 to 2019, he successively served as Senior Research Assistant (2015-2017), Senior Research Associates (2017-2018), and Research Fellow (2018-2019) at City University of Hong Kong. After that, he worked at the State Key Laboratory of Chemical Resource Effective Utilization, Beijing University of Chemical Technology, mainly engaged in research on artificial photosynthesis, energy electrocatalysis, and solar photochemical conversion. He has published more than 40 SCI papers in Adv. Mater., Energy Environ. Sci., ACS Energy Lett., ACS Nano and other journals, 5 of which were selected as cover (title page) papers, and 2 were selected as ESI highly cited papers. As Principal Investigator or Co-Investigator, He holds the National Natural Science Foundation of China Project, Beijing University of Chemical Technology High-level Talent project, Hong Kong Research Grants Council Fund, Hong Kong Innovation and Technology Fund, and City University of Hong Kong Applied Research Fund, etc.</a:t>
            </a:r>
          </a:p>
        </p:txBody>
      </p:sp>
      <p:pic>
        <p:nvPicPr>
          <p:cNvPr id="1028" name="Picture 4" descr="Prof Liu Bin">
            <a:extLst>
              <a:ext uri="{FF2B5EF4-FFF2-40B4-BE49-F238E27FC236}">
                <a16:creationId xmlns:a16="http://schemas.microsoft.com/office/drawing/2014/main" id="{3C7BFC45-E4FF-478A-8261-0236634AF83F}"/>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43524" t="7694" r="18565" b="51258"/>
          <a:stretch/>
        </p:blipFill>
        <p:spPr bwMode="auto">
          <a:xfrm>
            <a:off x="5024275" y="3409582"/>
            <a:ext cx="1520467" cy="154341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9" name="矩形: 圓角 18">
            <a:extLst>
              <a:ext uri="{FF2B5EF4-FFF2-40B4-BE49-F238E27FC236}">
                <a16:creationId xmlns:a16="http://schemas.microsoft.com/office/drawing/2014/main" id="{7CB57A8C-E335-4CD7-AF36-6911FD978DD0}"/>
              </a:ext>
            </a:extLst>
          </p:cNvPr>
          <p:cNvSpPr/>
          <p:nvPr/>
        </p:nvSpPr>
        <p:spPr>
          <a:xfrm>
            <a:off x="1706808" y="6586322"/>
            <a:ext cx="4837934" cy="292634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ltLang="zh-TW" sz="1000" b="1" u="sng" kern="100" dirty="0">
                <a:solidFill>
                  <a:srgbClr val="002060">
                    <a:alpha val="80000"/>
                  </a:srgbClr>
                </a:solidFill>
                <a:effectLst/>
                <a:latin typeface="Times New Roman" panose="02020603050405020304" pitchFamily="18" charset="0"/>
                <a:ea typeface="DengXian" panose="02010600030101010101" pitchFamily="2" charset="-122"/>
                <a:cs typeface="Times New Roman" panose="02020603050405020304" pitchFamily="18" charset="0"/>
              </a:rPr>
              <a:t>Dr. </a:t>
            </a:r>
            <a:r>
              <a:rPr lang="en-US" altLang="zh-TW" sz="1000" b="1" u="sng" kern="100" dirty="0" err="1">
                <a:solidFill>
                  <a:srgbClr val="002060">
                    <a:alpha val="80000"/>
                  </a:srgbClr>
                </a:solidFill>
                <a:effectLst/>
                <a:latin typeface="Times New Roman" panose="02020603050405020304" pitchFamily="18" charset="0"/>
                <a:ea typeface="DengXian" panose="02010600030101010101" pitchFamily="2" charset="-122"/>
                <a:cs typeface="Times New Roman" panose="02020603050405020304" pitchFamily="18" charset="0"/>
              </a:rPr>
              <a:t>Junye</a:t>
            </a:r>
            <a:r>
              <a:rPr lang="en-US" altLang="zh-TW" sz="1000" b="1" u="sng" kern="100" dirty="0">
                <a:solidFill>
                  <a:srgbClr val="002060">
                    <a:alpha val="80000"/>
                  </a:srgbClr>
                </a:solidFill>
                <a:effectLst/>
                <a:latin typeface="Times New Roman" panose="02020603050405020304" pitchFamily="18" charset="0"/>
                <a:ea typeface="DengXian" panose="02010600030101010101" pitchFamily="2" charset="-122"/>
                <a:cs typeface="Times New Roman" panose="02020603050405020304" pitchFamily="18" charset="0"/>
              </a:rPr>
              <a:t> Cheng</a:t>
            </a:r>
            <a:r>
              <a:rPr lang="en-US" altLang="zh-TW" sz="1000" kern="100" dirty="0">
                <a:solidFill>
                  <a:srgbClr val="002060">
                    <a:alpha val="80000"/>
                  </a:srgbClr>
                </a:solidFill>
                <a:effectLst/>
                <a:latin typeface="Times New Roman" panose="02020603050405020304" pitchFamily="18" charset="0"/>
                <a:ea typeface="DengXian" panose="02010600030101010101" pitchFamily="2" charset="-122"/>
                <a:cs typeface="Times New Roman" panose="02020603050405020304" pitchFamily="18" charset="0"/>
              </a:rPr>
              <a:t> currently works as a distinguished Hong Kong Polytechnic University Postdoctoral Fellow (HKPDF). He got his PhD degree from City University of Hong Kong. He is mainly engaged in the new nanomaterials design and development their application in energy and environmental research. He especially focuses on the </a:t>
            </a:r>
            <a:r>
              <a:rPr lang="en-US" altLang="zh-TW" sz="1000" kern="100" dirty="0" err="1">
                <a:solidFill>
                  <a:srgbClr val="002060">
                    <a:alpha val="80000"/>
                  </a:srgbClr>
                </a:solidFill>
                <a:effectLst/>
                <a:latin typeface="Times New Roman" panose="02020603050405020304" pitchFamily="18" charset="0"/>
                <a:ea typeface="DengXian" panose="02010600030101010101" pitchFamily="2" charset="-122"/>
                <a:cs typeface="Times New Roman" panose="02020603050405020304" pitchFamily="18" charset="0"/>
              </a:rPr>
              <a:t>twodimensional</a:t>
            </a:r>
            <a:r>
              <a:rPr lang="en-US" altLang="zh-TW" sz="1000" kern="100" dirty="0">
                <a:solidFill>
                  <a:srgbClr val="002060">
                    <a:alpha val="80000"/>
                  </a:srgbClr>
                </a:solidFill>
                <a:effectLst/>
                <a:latin typeface="Times New Roman" panose="02020603050405020304" pitchFamily="18" charset="0"/>
                <a:ea typeface="DengXian" panose="02010600030101010101" pitchFamily="2" charset="-122"/>
                <a:cs typeface="Times New Roman" panose="02020603050405020304" pitchFamily="18" charset="0"/>
              </a:rPr>
              <a:t> metal organic framework, ultra-thin metal sulfide nanosheets, high entropy metal ceramics and controllable preparation of hybrid heterostructures used in </a:t>
            </a:r>
            <a:r>
              <a:rPr lang="en-US" altLang="zh-TW" sz="1000" kern="100" dirty="0" err="1">
                <a:solidFill>
                  <a:srgbClr val="002060">
                    <a:alpha val="80000"/>
                  </a:srgbClr>
                </a:solidFill>
                <a:effectLst/>
                <a:latin typeface="Times New Roman" panose="02020603050405020304" pitchFamily="18" charset="0"/>
                <a:ea typeface="DengXian" panose="02010600030101010101" pitchFamily="2" charset="-122"/>
                <a:cs typeface="Times New Roman" panose="02020603050405020304" pitchFamily="18" charset="0"/>
              </a:rPr>
              <a:t>photoelectrocatalytic</a:t>
            </a:r>
            <a:r>
              <a:rPr lang="en-US" altLang="zh-TW" sz="1000" kern="100" dirty="0">
                <a:solidFill>
                  <a:srgbClr val="002060">
                    <a:alpha val="80000"/>
                  </a:srgbClr>
                </a:solidFill>
                <a:effectLst/>
                <a:latin typeface="Times New Roman" panose="02020603050405020304" pitchFamily="18" charset="0"/>
                <a:ea typeface="DengXian" panose="02010600030101010101" pitchFamily="2" charset="-122"/>
                <a:cs typeface="Times New Roman" panose="02020603050405020304" pitchFamily="18" charset="0"/>
              </a:rPr>
              <a:t> field. He has published more than 60 high-level academic papers. He also obtained 2 Chinese invention patents. As the project leader, he presided one Basic Research and Applied Research Project of Science and Technology Innovation Commission of Guangdong Province and one Shanghai Innovation Fund Project (completed). He has won the Group Contribution Award of Hong Kong International Maker Festival, the Best Poster Award of the European Materials Research Society (EMRS) in 2019, the First Prize of the 9th Shenzhen, Hong Kong, Taiwan and Macao Nanshan Academic Forum, the Excellent Poster Award of the Chinese Ceramics Society, and the Outstanding Academic Research Award of City University of Hong Kong for three consecutive years.</a:t>
            </a:r>
          </a:p>
        </p:txBody>
      </p:sp>
      <p:sp>
        <p:nvSpPr>
          <p:cNvPr id="20" name="Google Shape;639;p27">
            <a:extLst>
              <a:ext uri="{FF2B5EF4-FFF2-40B4-BE49-F238E27FC236}">
                <a16:creationId xmlns:a16="http://schemas.microsoft.com/office/drawing/2014/main" id="{C85D3007-C98F-4E67-A39D-771ADACF1592}"/>
              </a:ext>
            </a:extLst>
          </p:cNvPr>
          <p:cNvSpPr/>
          <p:nvPr/>
        </p:nvSpPr>
        <p:spPr>
          <a:xfrm>
            <a:off x="430004" y="329475"/>
            <a:ext cx="3118059" cy="580292"/>
          </a:xfrm>
          <a:prstGeom prst="rect">
            <a:avLst/>
          </a:prstGeom>
          <a:solidFill>
            <a:srgbClr val="002060"/>
          </a:solidFill>
          <a:ln w="127000" cap="sq" cmpd="thinThick">
            <a:solidFill>
              <a:srgbClr val="404040"/>
            </a:solidFill>
            <a:prstDash val="solid"/>
            <a:miter lim="800000"/>
            <a:headEnd type="none" w="sm" len="sm"/>
            <a:tailEnd type="none" w="sm" len="sm"/>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dirty="0">
              <a:solidFill>
                <a:schemeClr val="lt1"/>
              </a:solidFill>
              <a:latin typeface="Calibri"/>
              <a:ea typeface="Calibri"/>
              <a:cs typeface="Calibri"/>
              <a:sym typeface="Calibri"/>
            </a:endParaRPr>
          </a:p>
        </p:txBody>
      </p:sp>
      <p:sp>
        <p:nvSpPr>
          <p:cNvPr id="21" name="Google Shape;640;p27">
            <a:extLst>
              <a:ext uri="{FF2B5EF4-FFF2-40B4-BE49-F238E27FC236}">
                <a16:creationId xmlns:a16="http://schemas.microsoft.com/office/drawing/2014/main" id="{72D3C7AF-4C9B-47A0-BE1E-EF0939B723EF}"/>
              </a:ext>
            </a:extLst>
          </p:cNvPr>
          <p:cNvSpPr txBox="1"/>
          <p:nvPr/>
        </p:nvSpPr>
        <p:spPr>
          <a:xfrm>
            <a:off x="237300" y="216323"/>
            <a:ext cx="3629059" cy="602951"/>
          </a:xfrm>
          <a:prstGeom prst="rect">
            <a:avLst/>
          </a:prstGeom>
          <a:noFill/>
          <a:ln>
            <a:noFill/>
          </a:ln>
        </p:spPr>
        <p:txBody>
          <a:bodyPr spcFirstLastPara="1" wrap="square" lIns="68550" tIns="34275" rIns="68550" bIns="34275" anchor="b" anchorCtr="0">
            <a:normAutofit/>
          </a:bodyPr>
          <a:lstStyle/>
          <a:p>
            <a:pPr marL="0" marR="0" lvl="0" indent="0" algn="ctr" rtl="0">
              <a:lnSpc>
                <a:spcPct val="90000"/>
              </a:lnSpc>
              <a:spcBef>
                <a:spcPts val="0"/>
              </a:spcBef>
              <a:spcAft>
                <a:spcPts val="450"/>
              </a:spcAft>
              <a:buClr>
                <a:srgbClr val="000000"/>
              </a:buClr>
              <a:buSzPts val="1800"/>
              <a:buFont typeface="Arial"/>
              <a:buNone/>
            </a:pPr>
            <a:r>
              <a:rPr lang="en-US" b="1" dirty="0">
                <a:solidFill>
                  <a:srgbClr val="FFFFFF"/>
                </a:solidFill>
                <a:latin typeface="Century Gothic"/>
                <a:ea typeface="Century Gothic"/>
                <a:cs typeface="Century Gothic"/>
                <a:sym typeface="Century Gothic"/>
              </a:rPr>
              <a:t>About the Speaker</a:t>
            </a:r>
            <a:endParaRPr sz="1050" b="0" i="0" u="none" strike="noStrike" cap="none" dirty="0">
              <a:solidFill>
                <a:srgbClr val="000000"/>
              </a:solidFill>
              <a:latin typeface="Century Gothic"/>
              <a:ea typeface="Century Gothic"/>
              <a:cs typeface="Century Gothic"/>
              <a:sym typeface="Century Gothic"/>
            </a:endParaRPr>
          </a:p>
        </p:txBody>
      </p:sp>
      <p:cxnSp>
        <p:nvCxnSpPr>
          <p:cNvPr id="22" name="Google Shape;643;p27">
            <a:extLst>
              <a:ext uri="{FF2B5EF4-FFF2-40B4-BE49-F238E27FC236}">
                <a16:creationId xmlns:a16="http://schemas.microsoft.com/office/drawing/2014/main" id="{ED76A570-3649-4E3E-8C49-9F7CD2EE13AA}"/>
              </a:ext>
            </a:extLst>
          </p:cNvPr>
          <p:cNvCxnSpPr>
            <a:cxnSpLocks/>
          </p:cNvCxnSpPr>
          <p:nvPr/>
        </p:nvCxnSpPr>
        <p:spPr>
          <a:xfrm flipV="1">
            <a:off x="601519" y="771644"/>
            <a:ext cx="2743200" cy="0"/>
          </a:xfrm>
          <a:prstGeom prst="straightConnector1">
            <a:avLst/>
          </a:prstGeom>
          <a:noFill/>
          <a:ln w="22225" cap="flat" cmpd="sng">
            <a:solidFill>
              <a:srgbClr val="D9D9D9"/>
            </a:solidFill>
            <a:prstDash val="solid"/>
            <a:miter lim="800000"/>
            <a:headEnd type="none" w="sm" len="sm"/>
            <a:tailEnd type="none" w="sm" len="sm"/>
          </a:ln>
        </p:spPr>
      </p:cxnSp>
    </p:spTree>
    <p:extLst>
      <p:ext uri="{BB962C8B-B14F-4D97-AF65-F5344CB8AC3E}">
        <p14:creationId xmlns:p14="http://schemas.microsoft.com/office/powerpoint/2010/main" val="4238714500"/>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172</TotalTime>
  <Words>889</Words>
  <Application>Microsoft Office PowerPoint</Application>
  <PresentationFormat>A4 紙張 (210x297 公釐)</PresentationFormat>
  <Paragraphs>20</Paragraphs>
  <Slides>2</Slides>
  <Notes>0</Notes>
  <HiddenSlides>0</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2</vt:i4>
      </vt:variant>
    </vt:vector>
  </HeadingPairs>
  <TitlesOfParts>
    <vt:vector size="9" baseType="lpstr">
      <vt:lpstr>DengXian</vt:lpstr>
      <vt:lpstr>Arial</vt:lpstr>
      <vt:lpstr>Calibri</vt:lpstr>
      <vt:lpstr>Calibri Light</vt:lpstr>
      <vt:lpstr>Century Gothic</vt:lpstr>
      <vt:lpstr>Times New Roman</vt:lpstr>
      <vt:lpstr>Office 佈景主題</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CHUN KIT LAW</dc:creator>
  <cp:lastModifiedBy>CHUN KIT LAW</cp:lastModifiedBy>
  <cp:revision>2</cp:revision>
  <dcterms:created xsi:type="dcterms:W3CDTF">2021-11-14T13:07:18Z</dcterms:created>
  <dcterms:modified xsi:type="dcterms:W3CDTF">2021-11-14T16:00:10Z</dcterms:modified>
</cp:coreProperties>
</file>